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2"/>
  </p:sldMasterIdLst>
  <p:notesMasterIdLst>
    <p:notesMasterId r:id="rId19"/>
  </p:notesMasterIdLst>
  <p:handoutMasterIdLst>
    <p:handoutMasterId r:id="rId20"/>
  </p:handoutMasterIdLst>
  <p:sldIdLst>
    <p:sldId id="257" r:id="rId3"/>
    <p:sldId id="265" r:id="rId4"/>
    <p:sldId id="280" r:id="rId5"/>
    <p:sldId id="275" r:id="rId6"/>
    <p:sldId id="277" r:id="rId7"/>
    <p:sldId id="276" r:id="rId8"/>
    <p:sldId id="269" r:id="rId9"/>
    <p:sldId id="278" r:id="rId10"/>
    <p:sldId id="274" r:id="rId11"/>
    <p:sldId id="279" r:id="rId12"/>
    <p:sldId id="270" r:id="rId13"/>
    <p:sldId id="271" r:id="rId14"/>
    <p:sldId id="266" r:id="rId15"/>
    <p:sldId id="268" r:id="rId16"/>
    <p:sldId id="267" r:id="rId17"/>
    <p:sldId id="273"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25" autoAdjust="0"/>
    <p:restoredTop sz="93802" autoAdjust="0"/>
  </p:normalViewPr>
  <p:slideViewPr>
    <p:cSldViewPr>
      <p:cViewPr>
        <p:scale>
          <a:sx n="40" d="100"/>
          <a:sy n="40" d="100"/>
        </p:scale>
        <p:origin x="-906" y="-91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648"/>
    </p:cViewPr>
  </p:sorterViewPr>
  <p:notesViewPr>
    <p:cSldViewPr>
      <p:cViewPr varScale="1">
        <p:scale>
          <a:sx n="85" d="100"/>
          <a:sy n="85" d="100"/>
        </p:scale>
        <p:origin x="1578"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dirty="0"/>
          </a:p>
        </p:txBody>
      </p:sp>
      <p:sp>
        <p:nvSpPr>
          <p:cNvPr id="3" name="Espaço Reservado para Data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FBE2AAA-2CC7-4F9C-A8C6-8B9F2A3E9EF0}" type="datetimeFigureOut">
              <a:rPr lang="pt-BR" smtClean="0"/>
              <a:t>09/06/2013</a:t>
            </a:fld>
            <a:endParaRPr lang="pt-BR" dirty="0"/>
          </a:p>
        </p:txBody>
      </p:sp>
      <p:sp>
        <p:nvSpPr>
          <p:cNvPr id="4" name="Espaço Reservado para Rodapé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dirty="0"/>
          </a:p>
        </p:txBody>
      </p:sp>
      <p:sp>
        <p:nvSpPr>
          <p:cNvPr id="5" name="Espaço Reservado para Número de Slid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50AD62A-9EE1-43E3-A7E5-D268F71DF3EB}" type="slidenum">
              <a:rPr lang="pt-BR" smtClean="0"/>
              <a:t>‹nº›</a:t>
            </a:fld>
            <a:endParaRPr lang="pt-BR" dirty="0"/>
          </a:p>
        </p:txBody>
      </p:sp>
    </p:spTree>
    <p:extLst>
      <p:ext uri="{BB962C8B-B14F-4D97-AF65-F5344CB8AC3E}">
        <p14:creationId xmlns:p14="http://schemas.microsoft.com/office/powerpoint/2010/main" val="14364482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b="0"/>
            </a:lvl1pPr>
          </a:lstStyle>
          <a:p>
            <a:endParaRPr lang="pt-BR" noProof="0" dirty="0"/>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b="0"/>
            </a:lvl1pPr>
          </a:lstStyle>
          <a:p>
            <a:fld id="{2B37ADBA-1AC7-4CD6-8AFF-4E8087BA5487}" type="datetimeFigureOut">
              <a:rPr lang="pt-BR" noProof="0" smtClean="0"/>
              <a:pPr/>
              <a:t>09/06/2013</a:t>
            </a:fld>
            <a:endParaRPr lang="pt-BR" noProof="0" dirty="0"/>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dirty="0" smtClean="0"/>
              <a:t>Clique para editar o texto mestre</a:t>
            </a:r>
          </a:p>
          <a:p>
            <a:pPr lvl="1"/>
            <a:r>
              <a:rPr lang="pt-BR" noProof="0" dirty="0" smtClean="0"/>
              <a:t>Segundo nível</a:t>
            </a:r>
          </a:p>
          <a:p>
            <a:pPr lvl="2"/>
            <a:r>
              <a:rPr lang="pt-BR" noProof="0" dirty="0" smtClean="0"/>
              <a:t>Terceiro nível</a:t>
            </a:r>
          </a:p>
          <a:p>
            <a:pPr lvl="3"/>
            <a:r>
              <a:rPr lang="pt-BR" noProof="0" dirty="0" smtClean="0"/>
              <a:t>Quarto nível</a:t>
            </a:r>
          </a:p>
          <a:p>
            <a:pPr lvl="4"/>
            <a:r>
              <a:rPr lang="pt-BR" noProof="0" dirty="0" smtClean="0"/>
              <a:t>Quinto nível</a:t>
            </a:r>
            <a:endParaRPr lang="pt-BR" noProof="0" dirty="0"/>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b="0"/>
            </a:lvl1pPr>
          </a:lstStyle>
          <a:p>
            <a:endParaRPr lang="pt-BR" noProof="0" dirty="0"/>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b="0"/>
            </a:lvl1pPr>
          </a:lstStyle>
          <a:p>
            <a:fld id="{5534C2EF-8A97-4DAF-B099-E567883644D6}" type="slidenum">
              <a:rPr lang="pt-BR" noProof="0" smtClean="0"/>
              <a:pPr/>
              <a:t>‹nº›</a:t>
            </a:fld>
            <a:endParaRPr lang="pt-BR" noProof="0" dirty="0"/>
          </a:p>
        </p:txBody>
      </p:sp>
    </p:spTree>
    <p:extLst>
      <p:ext uri="{BB962C8B-B14F-4D97-AF65-F5344CB8AC3E}">
        <p14:creationId xmlns:p14="http://schemas.microsoft.com/office/powerpoint/2010/main" val="71809116"/>
      </p:ext>
    </p:extLst>
  </p:cSld>
  <p:clrMap bg1="lt1" tx1="dk1" bg2="lt2" tx2="dk2" accent1="accent1" accent2="accent2" accent3="accent3" accent4="accent4" accent5="accent5" accent6="accent6" hlink="hlink" folHlink="folHlink"/>
  <p:notesStyle>
    <a:lvl1pPr marL="0" algn="l" defTabSz="914400" rtl="0" eaLnBrk="1" latinLnBrk="0" hangingPunct="1">
      <a:defRPr sz="1200" b="0" kern="1200">
        <a:solidFill>
          <a:schemeClr val="tx1"/>
        </a:solidFill>
        <a:latin typeface="+mn-lt"/>
        <a:ea typeface="+mn-ea"/>
        <a:cs typeface="+mn-cs"/>
      </a:defRPr>
    </a:lvl1pPr>
    <a:lvl2pPr marL="457200" algn="l" defTabSz="914400" rtl="0" eaLnBrk="1" latinLnBrk="0" hangingPunct="1">
      <a:defRPr sz="1200" b="0" kern="1200">
        <a:solidFill>
          <a:schemeClr val="tx1"/>
        </a:solidFill>
        <a:latin typeface="+mn-lt"/>
        <a:ea typeface="+mn-ea"/>
        <a:cs typeface="+mn-cs"/>
      </a:defRPr>
    </a:lvl2pPr>
    <a:lvl3pPr marL="914400" algn="l" defTabSz="914400" rtl="0" eaLnBrk="1" latinLnBrk="0" hangingPunct="1">
      <a:defRPr sz="1200" b="0" kern="1200">
        <a:solidFill>
          <a:schemeClr val="tx1"/>
        </a:solidFill>
        <a:latin typeface="+mn-lt"/>
        <a:ea typeface="+mn-ea"/>
        <a:cs typeface="+mn-cs"/>
      </a:defRPr>
    </a:lvl3pPr>
    <a:lvl4pPr marL="1371600" algn="l" defTabSz="914400" rtl="0" eaLnBrk="1" latinLnBrk="0" hangingPunct="1">
      <a:defRPr sz="1200" b="0" kern="1200">
        <a:solidFill>
          <a:schemeClr val="tx1"/>
        </a:solidFill>
        <a:latin typeface="+mn-lt"/>
        <a:ea typeface="+mn-ea"/>
        <a:cs typeface="+mn-cs"/>
      </a:defRPr>
    </a:lvl4pPr>
    <a:lvl5pPr marL="1828800" algn="l" defTabSz="914400" rtl="0" eaLnBrk="1" latinLnBrk="0" hangingPunct="1">
      <a:defRPr sz="1200" b="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fld id="{5534C2EF-8A97-4DAF-B099-E567883644D6}" type="slidenum">
              <a:rPr lang="en-US" smtClean="0"/>
              <a:t>1</a:t>
            </a:fld>
            <a:endParaRPr lang="en-US"/>
          </a:p>
        </p:txBody>
      </p:sp>
    </p:spTree>
    <p:extLst>
      <p:ext uri="{BB962C8B-B14F-4D97-AF65-F5344CB8AC3E}">
        <p14:creationId xmlns:p14="http://schemas.microsoft.com/office/powerpoint/2010/main" val="17120790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fld id="{5534C2EF-8A97-4DAF-B099-E567883644D6}" type="slidenum">
              <a:rPr lang="en-US" smtClean="0"/>
              <a:t>2</a:t>
            </a:fld>
            <a:endParaRPr lang="en-US"/>
          </a:p>
        </p:txBody>
      </p:sp>
    </p:spTree>
    <p:extLst>
      <p:ext uri="{BB962C8B-B14F-4D97-AF65-F5344CB8AC3E}">
        <p14:creationId xmlns:p14="http://schemas.microsoft.com/office/powerpoint/2010/main" val="30598968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fld id="{5534C2EF-8A97-4DAF-B099-E567883644D6}" type="slidenum">
              <a:rPr lang="en-US" smtClean="0"/>
              <a:t>4</a:t>
            </a:fld>
            <a:endParaRPr lang="en-US"/>
          </a:p>
        </p:txBody>
      </p:sp>
    </p:spTree>
    <p:extLst>
      <p:ext uri="{BB962C8B-B14F-4D97-AF65-F5344CB8AC3E}">
        <p14:creationId xmlns:p14="http://schemas.microsoft.com/office/powerpoint/2010/main" val="1128625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fld id="{5534C2EF-8A97-4DAF-B099-E567883644D6}" type="slidenum">
              <a:rPr lang="en-US" smtClean="0"/>
              <a:t>5</a:t>
            </a:fld>
            <a:endParaRPr lang="en-US"/>
          </a:p>
        </p:txBody>
      </p:sp>
    </p:spTree>
    <p:extLst>
      <p:ext uri="{BB962C8B-B14F-4D97-AF65-F5344CB8AC3E}">
        <p14:creationId xmlns:p14="http://schemas.microsoft.com/office/powerpoint/2010/main" val="40870279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fld id="{5534C2EF-8A97-4DAF-B099-E567883644D6}" type="slidenum">
              <a:rPr lang="en-US" smtClean="0"/>
              <a:t>6</a:t>
            </a:fld>
            <a:endParaRPr lang="en-US"/>
          </a:p>
        </p:txBody>
      </p:sp>
    </p:spTree>
    <p:extLst>
      <p:ext uri="{BB962C8B-B14F-4D97-AF65-F5344CB8AC3E}">
        <p14:creationId xmlns:p14="http://schemas.microsoft.com/office/powerpoint/2010/main" val="23587193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fld id="{5534C2EF-8A97-4DAF-B099-E567883644D6}" type="slidenum">
              <a:rPr lang="en-US" smtClean="0"/>
              <a:t>7</a:t>
            </a:fld>
            <a:endParaRPr lang="en-US"/>
          </a:p>
        </p:txBody>
      </p:sp>
    </p:spTree>
    <p:extLst>
      <p:ext uri="{BB962C8B-B14F-4D97-AF65-F5344CB8AC3E}">
        <p14:creationId xmlns:p14="http://schemas.microsoft.com/office/powerpoint/2010/main" val="40870279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fld id="{5534C2EF-8A97-4DAF-B099-E567883644D6}" type="slidenum">
              <a:rPr lang="en-US" smtClean="0"/>
              <a:t>8</a:t>
            </a:fld>
            <a:endParaRPr lang="en-US"/>
          </a:p>
        </p:txBody>
      </p:sp>
    </p:spTree>
    <p:extLst>
      <p:ext uri="{BB962C8B-B14F-4D97-AF65-F5344CB8AC3E}">
        <p14:creationId xmlns:p14="http://schemas.microsoft.com/office/powerpoint/2010/main" val="23587193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fld id="{5534C2EF-8A97-4DAF-B099-E567883644D6}" type="slidenum">
              <a:rPr lang="en-US" smtClean="0"/>
              <a:t>9</a:t>
            </a:fld>
            <a:endParaRPr lang="en-US"/>
          </a:p>
        </p:txBody>
      </p:sp>
    </p:spTree>
    <p:extLst>
      <p:ext uri="{BB962C8B-B14F-4D97-AF65-F5344CB8AC3E}">
        <p14:creationId xmlns:p14="http://schemas.microsoft.com/office/powerpoint/2010/main" val="33712927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fld id="{5534C2EF-8A97-4DAF-B099-E567883644D6}" type="slidenum">
              <a:rPr lang="en-US" smtClean="0"/>
              <a:t>10</a:t>
            </a:fld>
            <a:endParaRPr lang="en-US"/>
          </a:p>
        </p:txBody>
      </p:sp>
    </p:spTree>
    <p:extLst>
      <p:ext uri="{BB962C8B-B14F-4D97-AF65-F5344CB8AC3E}">
        <p14:creationId xmlns:p14="http://schemas.microsoft.com/office/powerpoint/2010/main" val="18871342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fld id="{5534C2EF-8A97-4DAF-B099-E567883644D6}" type="slidenum">
              <a:rPr lang="en-US" smtClean="0"/>
              <a:t>11</a:t>
            </a:fld>
            <a:endParaRPr lang="en-US"/>
          </a:p>
        </p:txBody>
      </p:sp>
    </p:spTree>
    <p:extLst>
      <p:ext uri="{BB962C8B-B14F-4D97-AF65-F5344CB8AC3E}">
        <p14:creationId xmlns:p14="http://schemas.microsoft.com/office/powerpoint/2010/main" val="13485367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fld id="{5534C2EF-8A97-4DAF-B099-E567883644D6}" type="slidenum">
              <a:rPr lang="en-US" smtClean="0"/>
              <a:t>12</a:t>
            </a:fld>
            <a:endParaRPr lang="en-US"/>
          </a:p>
        </p:txBody>
      </p:sp>
    </p:spTree>
    <p:extLst>
      <p:ext uri="{BB962C8B-B14F-4D97-AF65-F5344CB8AC3E}">
        <p14:creationId xmlns:p14="http://schemas.microsoft.com/office/powerpoint/2010/main" val="11286250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fld id="{5534C2EF-8A97-4DAF-B099-E567883644D6}" type="slidenum">
              <a:rPr lang="en-US" smtClean="0"/>
              <a:t>13</a:t>
            </a:fld>
            <a:endParaRPr lang="en-US"/>
          </a:p>
        </p:txBody>
      </p:sp>
    </p:spTree>
    <p:extLst>
      <p:ext uri="{BB962C8B-B14F-4D97-AF65-F5344CB8AC3E}">
        <p14:creationId xmlns:p14="http://schemas.microsoft.com/office/powerpoint/2010/main" val="42541413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fld id="{5534C2EF-8A97-4DAF-B099-E567883644D6}" type="slidenum">
              <a:rPr lang="en-US" smtClean="0"/>
              <a:t>14</a:t>
            </a:fld>
            <a:endParaRPr lang="en-US"/>
          </a:p>
        </p:txBody>
      </p:sp>
    </p:spTree>
    <p:extLst>
      <p:ext uri="{BB962C8B-B14F-4D97-AF65-F5344CB8AC3E}">
        <p14:creationId xmlns:p14="http://schemas.microsoft.com/office/powerpoint/2010/main" val="40654302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5534C2EF-8A97-4DAF-B099-E567883644D6}" type="slidenum">
              <a:rPr lang="en-US" smtClean="0"/>
              <a:t>15</a:t>
            </a:fld>
            <a:endParaRPr lang="en-US"/>
          </a:p>
        </p:txBody>
      </p:sp>
    </p:spTree>
    <p:extLst>
      <p:ext uri="{BB962C8B-B14F-4D97-AF65-F5344CB8AC3E}">
        <p14:creationId xmlns:p14="http://schemas.microsoft.com/office/powerpoint/2010/main" val="31096978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fld id="{5534C2EF-8A97-4DAF-B099-E567883644D6}" type="slidenum">
              <a:rPr lang="en-US" smtClean="0"/>
              <a:t>16</a:t>
            </a:fld>
            <a:endParaRPr lang="en-US"/>
          </a:p>
        </p:txBody>
      </p:sp>
    </p:spTree>
    <p:extLst>
      <p:ext uri="{BB962C8B-B14F-4D97-AF65-F5344CB8AC3E}">
        <p14:creationId xmlns:p14="http://schemas.microsoft.com/office/powerpoint/2010/main" val="224563257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pic>
        <p:nvPicPr>
          <p:cNvPr id="7" name="Imagem 6"/>
          <p:cNvPicPr>
            <a:picLocks noChangeAspect="1"/>
          </p:cNvPicPr>
          <p:nvPr/>
        </p:nvPicPr>
        <p:blipFill rotWithShape="1">
          <a:blip r:embed="rId2" cstate="print">
            <a:extLst>
              <a:ext uri="{28A0092B-C50C-407E-A947-70E740481C1C}">
                <a14:useLocalDpi xmlns:a14="http://schemas.microsoft.com/office/drawing/2010/main" val="0"/>
              </a:ext>
            </a:extLst>
          </a:blip>
          <a:srcRect l="2124" r="323" b="422"/>
          <a:stretch/>
        </p:blipFill>
        <p:spPr>
          <a:xfrm>
            <a:off x="1524" y="1"/>
            <a:ext cx="12188952" cy="6858000"/>
          </a:xfrm>
          <a:prstGeom prst="rect">
            <a:avLst/>
          </a:prstGeom>
        </p:spPr>
      </p:pic>
      <p:sp>
        <p:nvSpPr>
          <p:cNvPr id="2" name="Título 1"/>
          <p:cNvSpPr>
            <a:spLocks noGrp="1"/>
          </p:cNvSpPr>
          <p:nvPr>
            <p:ph type="ctrTitle"/>
          </p:nvPr>
        </p:nvSpPr>
        <p:spPr>
          <a:xfrm>
            <a:off x="838200" y="533400"/>
            <a:ext cx="8458200" cy="1828800"/>
          </a:xfrm>
        </p:spPr>
        <p:txBody>
          <a:bodyPr anchor="b">
            <a:normAutofit/>
          </a:bodyPr>
          <a:lstStyle>
            <a:lvl1pPr algn="l">
              <a:defRPr sz="4400"/>
            </a:lvl1pPr>
          </a:lstStyle>
          <a:p>
            <a:r>
              <a:rPr lang="pt-PT" noProof="0" smtClean="0"/>
              <a:t>Clique para editar o estilo</a:t>
            </a:r>
            <a:endParaRPr lang="pt-BR" noProof="0" dirty="0"/>
          </a:p>
        </p:txBody>
      </p:sp>
      <p:sp>
        <p:nvSpPr>
          <p:cNvPr id="3" name="Subtítulo 2"/>
          <p:cNvSpPr>
            <a:spLocks noGrp="1"/>
          </p:cNvSpPr>
          <p:nvPr>
            <p:ph type="subTitle" idx="1"/>
          </p:nvPr>
        </p:nvSpPr>
        <p:spPr>
          <a:xfrm>
            <a:off x="838200" y="2438400"/>
            <a:ext cx="7086600" cy="914400"/>
          </a:xfrm>
        </p:spPr>
        <p:txBody>
          <a:bodyPr>
            <a:normAutofit/>
          </a:bodyPr>
          <a:lstStyle>
            <a:lvl1pPr marL="0" indent="0" algn="l">
              <a:spcBef>
                <a:spcPts val="1200"/>
              </a:spcBef>
              <a:buNone/>
              <a:defRPr sz="240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PT" noProof="0" smtClean="0"/>
              <a:t>Faça clique para editar o estilo</a:t>
            </a:r>
            <a:endParaRPr lang="pt-BR" noProof="0" dirty="0"/>
          </a:p>
        </p:txBody>
      </p:sp>
    </p:spTree>
    <p:extLst>
      <p:ext uri="{BB962C8B-B14F-4D97-AF65-F5344CB8AC3E}">
        <p14:creationId xmlns:p14="http://schemas.microsoft.com/office/powerpoint/2010/main" val="4154451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noProof="0" smtClean="0"/>
              <a:t>Clique para editar o estilo</a:t>
            </a:r>
            <a:endParaRPr lang="pt-BR" noProof="0" dirty="0"/>
          </a:p>
        </p:txBody>
      </p:sp>
      <p:sp>
        <p:nvSpPr>
          <p:cNvPr id="3" name="Espaço Reservado para Conteúdo 2"/>
          <p:cNvSpPr>
            <a:spLocks noGrp="1"/>
          </p:cNvSpPr>
          <p:nvPr>
            <p:ph idx="1"/>
          </p:nvPr>
        </p:nvSpPr>
        <p:spPr/>
        <p:txBody>
          <a:bodyPr/>
          <a:lstStyle/>
          <a:p>
            <a:pPr lvl="0"/>
            <a:r>
              <a:rPr lang="pt-PT" noProof="0" smtClean="0"/>
              <a:t>Clique para editar os estilos</a:t>
            </a:r>
          </a:p>
          <a:p>
            <a:pPr lvl="1"/>
            <a:r>
              <a:rPr lang="pt-PT" noProof="0" smtClean="0"/>
              <a:t>Segundo nível</a:t>
            </a:r>
          </a:p>
          <a:p>
            <a:pPr lvl="2"/>
            <a:r>
              <a:rPr lang="pt-PT" noProof="0" smtClean="0"/>
              <a:t>Terceiro nível</a:t>
            </a:r>
          </a:p>
          <a:p>
            <a:pPr lvl="3"/>
            <a:r>
              <a:rPr lang="pt-PT" noProof="0" smtClean="0"/>
              <a:t>Quarto nível</a:t>
            </a:r>
          </a:p>
          <a:p>
            <a:pPr lvl="4"/>
            <a:r>
              <a:rPr lang="pt-PT" noProof="0" smtClean="0"/>
              <a:t>Quinto nível</a:t>
            </a:r>
            <a:endParaRPr lang="pt-BR" noProof="0" dirty="0"/>
          </a:p>
        </p:txBody>
      </p:sp>
      <p:sp>
        <p:nvSpPr>
          <p:cNvPr id="4" name="Espaço Reservado para Data 3"/>
          <p:cNvSpPr>
            <a:spLocks noGrp="1"/>
          </p:cNvSpPr>
          <p:nvPr>
            <p:ph type="dt" sz="half" idx="10"/>
          </p:nvPr>
        </p:nvSpPr>
        <p:spPr/>
        <p:txBody>
          <a:bodyPr/>
          <a:lstStyle/>
          <a:p>
            <a:fld id="{7FC8593D-7C47-471E-A8DF-97AC4FFD13F5}" type="datetimeFigureOut">
              <a:rPr lang="pt-BR" noProof="0" smtClean="0"/>
              <a:t>09/06/2013</a:t>
            </a:fld>
            <a:endParaRPr lang="pt-BR" noProof="0" dirty="0"/>
          </a:p>
        </p:txBody>
      </p:sp>
      <p:sp>
        <p:nvSpPr>
          <p:cNvPr id="5" name="Espaço Reservado para Rodapé 4"/>
          <p:cNvSpPr>
            <a:spLocks noGrp="1"/>
          </p:cNvSpPr>
          <p:nvPr>
            <p:ph type="ftr" sz="quarter" idx="11"/>
          </p:nvPr>
        </p:nvSpPr>
        <p:spPr/>
        <p:txBody>
          <a:bodyPr/>
          <a:lstStyle/>
          <a:p>
            <a:endParaRPr lang="pt-BR" noProof="0" dirty="0"/>
          </a:p>
        </p:txBody>
      </p:sp>
      <p:sp>
        <p:nvSpPr>
          <p:cNvPr id="6" name="Espaço Reservado para Número de Slide 5"/>
          <p:cNvSpPr>
            <a:spLocks noGrp="1"/>
          </p:cNvSpPr>
          <p:nvPr>
            <p:ph type="sldNum" sz="quarter" idx="12"/>
          </p:nvPr>
        </p:nvSpPr>
        <p:spPr/>
        <p:txBody>
          <a:bodyPr/>
          <a:lstStyle/>
          <a:p>
            <a:fld id="{289D71E3-7D81-4C24-B9D8-6B108755C64C}" type="slidenum">
              <a:rPr lang="pt-BR" noProof="0" smtClean="0"/>
              <a:t>‹nº›</a:t>
            </a:fld>
            <a:endParaRPr lang="pt-BR" noProof="0" dirty="0"/>
          </a:p>
        </p:txBody>
      </p:sp>
    </p:spTree>
    <p:extLst>
      <p:ext uri="{BB962C8B-B14F-4D97-AF65-F5344CB8AC3E}">
        <p14:creationId xmlns:p14="http://schemas.microsoft.com/office/powerpoint/2010/main" val="1035739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pic>
        <p:nvPicPr>
          <p:cNvPr id="7" name="Imagem 6"/>
          <p:cNvPicPr>
            <a:picLocks noChangeAspect="1"/>
          </p:cNvPicPr>
          <p:nvPr/>
        </p:nvPicPr>
        <p:blipFill rotWithShape="1">
          <a:blip r:embed="rId2" cstate="print">
            <a:extLst>
              <a:ext uri="{28A0092B-C50C-407E-A947-70E740481C1C}">
                <a14:useLocalDpi xmlns:a14="http://schemas.microsoft.com/office/drawing/2010/main" val="0"/>
              </a:ext>
            </a:extLst>
          </a:blip>
          <a:srcRect l="434" t="422"/>
          <a:stretch/>
        </p:blipFill>
        <p:spPr>
          <a:xfrm>
            <a:off x="0" y="0"/>
            <a:ext cx="12188952" cy="6857176"/>
          </a:xfrm>
          <a:prstGeom prst="rect">
            <a:avLst/>
          </a:prstGeom>
        </p:spPr>
      </p:pic>
      <p:sp>
        <p:nvSpPr>
          <p:cNvPr id="2" name="Título 1"/>
          <p:cNvSpPr>
            <a:spLocks noGrp="1"/>
          </p:cNvSpPr>
          <p:nvPr>
            <p:ph type="title"/>
          </p:nvPr>
        </p:nvSpPr>
        <p:spPr>
          <a:xfrm>
            <a:off x="3352800" y="533400"/>
            <a:ext cx="7315200" cy="1828800"/>
          </a:xfrm>
        </p:spPr>
        <p:txBody>
          <a:bodyPr anchor="b">
            <a:normAutofit/>
          </a:bodyPr>
          <a:lstStyle>
            <a:lvl1pPr>
              <a:defRPr sz="4400"/>
            </a:lvl1pPr>
          </a:lstStyle>
          <a:p>
            <a:r>
              <a:rPr lang="pt-PT" noProof="0" smtClean="0"/>
              <a:t>Clique para editar o estilo</a:t>
            </a:r>
            <a:endParaRPr lang="pt-BR" noProof="0" dirty="0"/>
          </a:p>
        </p:txBody>
      </p:sp>
      <p:sp>
        <p:nvSpPr>
          <p:cNvPr id="3" name="Espaço Reservado para Texto 2"/>
          <p:cNvSpPr>
            <a:spLocks noGrp="1"/>
          </p:cNvSpPr>
          <p:nvPr>
            <p:ph type="body" idx="1"/>
          </p:nvPr>
        </p:nvSpPr>
        <p:spPr>
          <a:xfrm>
            <a:off x="3352800" y="2438400"/>
            <a:ext cx="5486400" cy="914400"/>
          </a:xfrm>
        </p:spPr>
        <p:txBody>
          <a:bodyPr>
            <a:normAutofit/>
          </a:bodyPr>
          <a:lstStyle>
            <a:lvl1pPr marL="0" indent="0">
              <a:spcBef>
                <a:spcPts val="1200"/>
              </a:spcBef>
              <a:buNone/>
              <a:defRPr sz="2400">
                <a:solidFill>
                  <a:schemeClr val="tx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PT" noProof="0" smtClean="0"/>
              <a:t>Clique para editar os estilos</a:t>
            </a:r>
          </a:p>
        </p:txBody>
      </p:sp>
    </p:spTree>
    <p:extLst>
      <p:ext uri="{BB962C8B-B14F-4D97-AF65-F5344CB8AC3E}">
        <p14:creationId xmlns:p14="http://schemas.microsoft.com/office/powerpoint/2010/main" val="2279508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noProof="0" smtClean="0"/>
              <a:t>Clique para editar o estilo</a:t>
            </a:r>
            <a:endParaRPr lang="pt-BR" noProof="0" dirty="0"/>
          </a:p>
        </p:txBody>
      </p:sp>
      <p:sp>
        <p:nvSpPr>
          <p:cNvPr id="3" name="Espaço Reservado para Conteúdo 2"/>
          <p:cNvSpPr>
            <a:spLocks noGrp="1"/>
          </p:cNvSpPr>
          <p:nvPr>
            <p:ph sz="half" idx="1"/>
          </p:nvPr>
        </p:nvSpPr>
        <p:spPr>
          <a:xfrm>
            <a:off x="1524000" y="1825625"/>
            <a:ext cx="4389120" cy="3474720"/>
          </a:xfrm>
        </p:spPr>
        <p:txBody>
          <a:bodyPr/>
          <a:lstStyle/>
          <a:p>
            <a:pPr lvl="0"/>
            <a:r>
              <a:rPr lang="pt-PT" noProof="0" smtClean="0"/>
              <a:t>Clique para editar os estilos</a:t>
            </a:r>
          </a:p>
          <a:p>
            <a:pPr lvl="1"/>
            <a:r>
              <a:rPr lang="pt-PT" noProof="0" smtClean="0"/>
              <a:t>Segundo nível</a:t>
            </a:r>
          </a:p>
          <a:p>
            <a:pPr lvl="2"/>
            <a:r>
              <a:rPr lang="pt-PT" noProof="0" smtClean="0"/>
              <a:t>Terceiro nível</a:t>
            </a:r>
          </a:p>
          <a:p>
            <a:pPr lvl="3"/>
            <a:r>
              <a:rPr lang="pt-PT" noProof="0" smtClean="0"/>
              <a:t>Quarto nível</a:t>
            </a:r>
          </a:p>
          <a:p>
            <a:pPr lvl="4"/>
            <a:r>
              <a:rPr lang="pt-PT" noProof="0" smtClean="0"/>
              <a:t>Quinto nível</a:t>
            </a:r>
            <a:endParaRPr lang="pt-BR" noProof="0" dirty="0"/>
          </a:p>
        </p:txBody>
      </p:sp>
      <p:sp>
        <p:nvSpPr>
          <p:cNvPr id="4" name="Espaço Reservado para Conteúdo 3"/>
          <p:cNvSpPr>
            <a:spLocks noGrp="1"/>
          </p:cNvSpPr>
          <p:nvPr>
            <p:ph sz="half" idx="2"/>
          </p:nvPr>
        </p:nvSpPr>
        <p:spPr>
          <a:xfrm>
            <a:off x="6278880" y="1825625"/>
            <a:ext cx="4389120" cy="3474720"/>
          </a:xfrm>
        </p:spPr>
        <p:txBody>
          <a:bodyPr/>
          <a:lstStyle/>
          <a:p>
            <a:pPr lvl="0"/>
            <a:r>
              <a:rPr lang="pt-PT" noProof="0" smtClean="0"/>
              <a:t>Clique para editar os estilos</a:t>
            </a:r>
          </a:p>
          <a:p>
            <a:pPr lvl="1"/>
            <a:r>
              <a:rPr lang="pt-PT" noProof="0" smtClean="0"/>
              <a:t>Segundo nível</a:t>
            </a:r>
          </a:p>
          <a:p>
            <a:pPr lvl="2"/>
            <a:r>
              <a:rPr lang="pt-PT" noProof="0" smtClean="0"/>
              <a:t>Terceiro nível</a:t>
            </a:r>
          </a:p>
          <a:p>
            <a:pPr lvl="3"/>
            <a:r>
              <a:rPr lang="pt-PT" noProof="0" smtClean="0"/>
              <a:t>Quarto nível</a:t>
            </a:r>
          </a:p>
          <a:p>
            <a:pPr lvl="4"/>
            <a:r>
              <a:rPr lang="pt-PT" noProof="0" smtClean="0"/>
              <a:t>Quinto nível</a:t>
            </a:r>
            <a:endParaRPr lang="pt-BR" noProof="0" dirty="0"/>
          </a:p>
        </p:txBody>
      </p:sp>
      <p:sp>
        <p:nvSpPr>
          <p:cNvPr id="5" name="Espaço Reservado para Data 4"/>
          <p:cNvSpPr>
            <a:spLocks noGrp="1"/>
          </p:cNvSpPr>
          <p:nvPr>
            <p:ph type="dt" sz="half" idx="10"/>
          </p:nvPr>
        </p:nvSpPr>
        <p:spPr>
          <a:xfrm>
            <a:off x="7010400" y="6492875"/>
            <a:ext cx="1371600" cy="365125"/>
          </a:xfrm>
        </p:spPr>
        <p:txBody>
          <a:bodyPr/>
          <a:lstStyle/>
          <a:p>
            <a:fld id="{7FC8593D-7C47-471E-A8DF-97AC4FFD13F5}" type="datetimeFigureOut">
              <a:rPr lang="pt-BR" noProof="0" smtClean="0"/>
              <a:t>09/06/2013</a:t>
            </a:fld>
            <a:endParaRPr lang="pt-BR" noProof="0" dirty="0"/>
          </a:p>
        </p:txBody>
      </p:sp>
      <p:sp>
        <p:nvSpPr>
          <p:cNvPr id="6" name="Espaço Reservado para Rodapé 5"/>
          <p:cNvSpPr>
            <a:spLocks noGrp="1"/>
          </p:cNvSpPr>
          <p:nvPr>
            <p:ph type="ftr" sz="quarter" idx="11"/>
          </p:nvPr>
        </p:nvSpPr>
        <p:spPr/>
        <p:txBody>
          <a:bodyPr/>
          <a:lstStyle/>
          <a:p>
            <a:endParaRPr lang="pt-BR" noProof="0" dirty="0"/>
          </a:p>
        </p:txBody>
      </p:sp>
      <p:sp>
        <p:nvSpPr>
          <p:cNvPr id="7" name="Espaço Reservado para Número de Slide 6"/>
          <p:cNvSpPr>
            <a:spLocks noGrp="1"/>
          </p:cNvSpPr>
          <p:nvPr>
            <p:ph type="sldNum" sz="quarter" idx="12"/>
          </p:nvPr>
        </p:nvSpPr>
        <p:spPr/>
        <p:txBody>
          <a:bodyPr/>
          <a:lstStyle/>
          <a:p>
            <a:fld id="{289D71E3-7D81-4C24-B9D8-6B108755C64C}" type="slidenum">
              <a:rPr lang="pt-BR" noProof="0" smtClean="0"/>
              <a:t>‹nº›</a:t>
            </a:fld>
            <a:endParaRPr lang="pt-BR" noProof="0" dirty="0"/>
          </a:p>
        </p:txBody>
      </p:sp>
    </p:spTree>
    <p:extLst>
      <p:ext uri="{BB962C8B-B14F-4D97-AF65-F5344CB8AC3E}">
        <p14:creationId xmlns:p14="http://schemas.microsoft.com/office/powerpoint/2010/main" val="1625302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noProof="0" smtClean="0"/>
              <a:t>Clique para editar o estilo</a:t>
            </a:r>
            <a:endParaRPr lang="pt-BR" noProof="0" dirty="0"/>
          </a:p>
        </p:txBody>
      </p:sp>
      <p:sp>
        <p:nvSpPr>
          <p:cNvPr id="3" name="Espaço Reservado para Texto 2"/>
          <p:cNvSpPr>
            <a:spLocks noGrp="1"/>
          </p:cNvSpPr>
          <p:nvPr>
            <p:ph type="body" idx="1"/>
          </p:nvPr>
        </p:nvSpPr>
        <p:spPr>
          <a:xfrm>
            <a:off x="152400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noProof="0" smtClean="0"/>
              <a:t>Clique para editar os estilos</a:t>
            </a:r>
          </a:p>
        </p:txBody>
      </p:sp>
      <p:sp>
        <p:nvSpPr>
          <p:cNvPr id="4" name="Espaço Reservado para Conteúdo 3"/>
          <p:cNvSpPr>
            <a:spLocks noGrp="1"/>
          </p:cNvSpPr>
          <p:nvPr>
            <p:ph sz="half" idx="2"/>
          </p:nvPr>
        </p:nvSpPr>
        <p:spPr>
          <a:xfrm>
            <a:off x="1524000" y="2624666"/>
            <a:ext cx="4389120" cy="2675467"/>
          </a:xfrm>
        </p:spPr>
        <p:txBody>
          <a:bodyPr/>
          <a:lstStyle/>
          <a:p>
            <a:pPr lvl="0"/>
            <a:r>
              <a:rPr lang="pt-PT" noProof="0" smtClean="0"/>
              <a:t>Clique para editar os estilos</a:t>
            </a:r>
          </a:p>
          <a:p>
            <a:pPr lvl="1"/>
            <a:r>
              <a:rPr lang="pt-PT" noProof="0" smtClean="0"/>
              <a:t>Segundo nível</a:t>
            </a:r>
          </a:p>
          <a:p>
            <a:pPr lvl="2"/>
            <a:r>
              <a:rPr lang="pt-PT" noProof="0" smtClean="0"/>
              <a:t>Terceiro nível</a:t>
            </a:r>
          </a:p>
          <a:p>
            <a:pPr lvl="3"/>
            <a:r>
              <a:rPr lang="pt-PT" noProof="0" smtClean="0"/>
              <a:t>Quarto nível</a:t>
            </a:r>
          </a:p>
          <a:p>
            <a:pPr lvl="4"/>
            <a:r>
              <a:rPr lang="pt-PT" noProof="0" smtClean="0"/>
              <a:t>Quinto nível</a:t>
            </a:r>
            <a:endParaRPr lang="pt-BR" noProof="0" dirty="0"/>
          </a:p>
        </p:txBody>
      </p:sp>
      <p:sp>
        <p:nvSpPr>
          <p:cNvPr id="5" name="Espaço Reservado para Texto 4"/>
          <p:cNvSpPr>
            <a:spLocks noGrp="1"/>
          </p:cNvSpPr>
          <p:nvPr>
            <p:ph type="body" sz="quarter" idx="3"/>
          </p:nvPr>
        </p:nvSpPr>
        <p:spPr>
          <a:xfrm>
            <a:off x="627888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noProof="0" smtClean="0"/>
              <a:t>Clique para editar os estilos</a:t>
            </a:r>
          </a:p>
        </p:txBody>
      </p:sp>
      <p:sp>
        <p:nvSpPr>
          <p:cNvPr id="6" name="Espaço Reservado para Conteúdo 5"/>
          <p:cNvSpPr>
            <a:spLocks noGrp="1"/>
          </p:cNvSpPr>
          <p:nvPr>
            <p:ph sz="quarter" idx="4"/>
          </p:nvPr>
        </p:nvSpPr>
        <p:spPr>
          <a:xfrm>
            <a:off x="6278880" y="2624666"/>
            <a:ext cx="4389120" cy="2675467"/>
          </a:xfrm>
        </p:spPr>
        <p:txBody>
          <a:bodyPr/>
          <a:lstStyle/>
          <a:p>
            <a:pPr lvl="0"/>
            <a:r>
              <a:rPr lang="pt-PT" noProof="0" smtClean="0"/>
              <a:t>Clique para editar os estilos</a:t>
            </a:r>
          </a:p>
          <a:p>
            <a:pPr lvl="1"/>
            <a:r>
              <a:rPr lang="pt-PT" noProof="0" smtClean="0"/>
              <a:t>Segundo nível</a:t>
            </a:r>
          </a:p>
          <a:p>
            <a:pPr lvl="2"/>
            <a:r>
              <a:rPr lang="pt-PT" noProof="0" smtClean="0"/>
              <a:t>Terceiro nível</a:t>
            </a:r>
          </a:p>
          <a:p>
            <a:pPr lvl="3"/>
            <a:r>
              <a:rPr lang="pt-PT" noProof="0" smtClean="0"/>
              <a:t>Quarto nível</a:t>
            </a:r>
          </a:p>
          <a:p>
            <a:pPr lvl="4"/>
            <a:r>
              <a:rPr lang="pt-PT" noProof="0" smtClean="0"/>
              <a:t>Quinto nível</a:t>
            </a:r>
            <a:endParaRPr lang="pt-BR" noProof="0" dirty="0"/>
          </a:p>
        </p:txBody>
      </p:sp>
      <p:sp>
        <p:nvSpPr>
          <p:cNvPr id="7" name="Espaço Reservado para Data 6"/>
          <p:cNvSpPr>
            <a:spLocks noGrp="1"/>
          </p:cNvSpPr>
          <p:nvPr>
            <p:ph type="dt" sz="half" idx="10"/>
          </p:nvPr>
        </p:nvSpPr>
        <p:spPr/>
        <p:txBody>
          <a:bodyPr/>
          <a:lstStyle/>
          <a:p>
            <a:fld id="{7FC8593D-7C47-471E-A8DF-97AC4FFD13F5}" type="datetimeFigureOut">
              <a:rPr lang="pt-BR" noProof="0" smtClean="0"/>
              <a:t>09/06/2013</a:t>
            </a:fld>
            <a:endParaRPr lang="pt-BR" noProof="0" dirty="0"/>
          </a:p>
        </p:txBody>
      </p:sp>
      <p:sp>
        <p:nvSpPr>
          <p:cNvPr id="8" name="Espaço Reservado para Rodapé 7"/>
          <p:cNvSpPr>
            <a:spLocks noGrp="1"/>
          </p:cNvSpPr>
          <p:nvPr>
            <p:ph type="ftr" sz="quarter" idx="11"/>
          </p:nvPr>
        </p:nvSpPr>
        <p:spPr/>
        <p:txBody>
          <a:bodyPr/>
          <a:lstStyle/>
          <a:p>
            <a:endParaRPr lang="pt-BR" noProof="0" dirty="0"/>
          </a:p>
        </p:txBody>
      </p:sp>
      <p:sp>
        <p:nvSpPr>
          <p:cNvPr id="9" name="Espaço Reservado para Número de Slide 8"/>
          <p:cNvSpPr>
            <a:spLocks noGrp="1"/>
          </p:cNvSpPr>
          <p:nvPr>
            <p:ph type="sldNum" sz="quarter" idx="12"/>
          </p:nvPr>
        </p:nvSpPr>
        <p:spPr/>
        <p:txBody>
          <a:bodyPr/>
          <a:lstStyle/>
          <a:p>
            <a:fld id="{289D71E3-7D81-4C24-B9D8-6B108755C64C}" type="slidenum">
              <a:rPr lang="pt-BR" noProof="0" smtClean="0"/>
              <a:t>‹nº›</a:t>
            </a:fld>
            <a:endParaRPr lang="pt-BR" noProof="0" dirty="0"/>
          </a:p>
        </p:txBody>
      </p:sp>
    </p:spTree>
    <p:extLst>
      <p:ext uri="{BB962C8B-B14F-4D97-AF65-F5344CB8AC3E}">
        <p14:creationId xmlns:p14="http://schemas.microsoft.com/office/powerpoint/2010/main" val="2900086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noProof="0" smtClean="0"/>
              <a:t>Clique para editar o estilo</a:t>
            </a:r>
            <a:endParaRPr lang="pt-BR" noProof="0" dirty="0"/>
          </a:p>
        </p:txBody>
      </p:sp>
      <p:sp>
        <p:nvSpPr>
          <p:cNvPr id="3" name="Espaço Reservado para Data 2"/>
          <p:cNvSpPr>
            <a:spLocks noGrp="1"/>
          </p:cNvSpPr>
          <p:nvPr>
            <p:ph type="dt" sz="half" idx="10"/>
          </p:nvPr>
        </p:nvSpPr>
        <p:spPr/>
        <p:txBody>
          <a:bodyPr/>
          <a:lstStyle/>
          <a:p>
            <a:fld id="{7FC8593D-7C47-471E-A8DF-97AC4FFD13F5}" type="datetimeFigureOut">
              <a:rPr lang="pt-BR" noProof="0" smtClean="0"/>
              <a:t>09/06/2013</a:t>
            </a:fld>
            <a:endParaRPr lang="pt-BR" noProof="0" dirty="0"/>
          </a:p>
        </p:txBody>
      </p:sp>
      <p:sp>
        <p:nvSpPr>
          <p:cNvPr id="4" name="Espaço Reservado para Rodapé 3"/>
          <p:cNvSpPr>
            <a:spLocks noGrp="1"/>
          </p:cNvSpPr>
          <p:nvPr>
            <p:ph type="ftr" sz="quarter" idx="11"/>
          </p:nvPr>
        </p:nvSpPr>
        <p:spPr/>
        <p:txBody>
          <a:bodyPr/>
          <a:lstStyle/>
          <a:p>
            <a:endParaRPr lang="pt-BR" noProof="0" dirty="0"/>
          </a:p>
        </p:txBody>
      </p:sp>
      <p:sp>
        <p:nvSpPr>
          <p:cNvPr id="5" name="Espaço Reservado para Número de Slide 4"/>
          <p:cNvSpPr>
            <a:spLocks noGrp="1"/>
          </p:cNvSpPr>
          <p:nvPr>
            <p:ph type="sldNum" sz="quarter" idx="12"/>
          </p:nvPr>
        </p:nvSpPr>
        <p:spPr/>
        <p:txBody>
          <a:bodyPr/>
          <a:lstStyle/>
          <a:p>
            <a:fld id="{289D71E3-7D81-4C24-B9D8-6B108755C64C}" type="slidenum">
              <a:rPr lang="pt-BR" noProof="0" smtClean="0"/>
              <a:t>‹nº›</a:t>
            </a:fld>
            <a:endParaRPr lang="pt-BR" noProof="0" dirty="0"/>
          </a:p>
        </p:txBody>
      </p:sp>
    </p:spTree>
    <p:extLst>
      <p:ext uri="{BB962C8B-B14F-4D97-AF65-F5344CB8AC3E}">
        <p14:creationId xmlns:p14="http://schemas.microsoft.com/office/powerpoint/2010/main" val="645025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7FC8593D-7C47-471E-A8DF-97AC4FFD13F5}" type="datetimeFigureOut">
              <a:rPr lang="pt-BR" noProof="0" smtClean="0"/>
              <a:t>09/06/2013</a:t>
            </a:fld>
            <a:endParaRPr lang="pt-BR" noProof="0" dirty="0"/>
          </a:p>
        </p:txBody>
      </p:sp>
      <p:sp>
        <p:nvSpPr>
          <p:cNvPr id="3" name="Espaço Reservado para Rodapé 2"/>
          <p:cNvSpPr>
            <a:spLocks noGrp="1"/>
          </p:cNvSpPr>
          <p:nvPr>
            <p:ph type="ftr" sz="quarter" idx="11"/>
          </p:nvPr>
        </p:nvSpPr>
        <p:spPr/>
        <p:txBody>
          <a:bodyPr/>
          <a:lstStyle/>
          <a:p>
            <a:endParaRPr lang="pt-BR" noProof="0" dirty="0"/>
          </a:p>
        </p:txBody>
      </p:sp>
      <p:sp>
        <p:nvSpPr>
          <p:cNvPr id="4" name="Espaço Reservado para Número de Slide 3"/>
          <p:cNvSpPr>
            <a:spLocks noGrp="1"/>
          </p:cNvSpPr>
          <p:nvPr>
            <p:ph type="sldNum" sz="quarter" idx="12"/>
          </p:nvPr>
        </p:nvSpPr>
        <p:spPr/>
        <p:txBody>
          <a:bodyPr/>
          <a:lstStyle/>
          <a:p>
            <a:fld id="{289D71E3-7D81-4C24-B9D8-6B108755C64C}" type="slidenum">
              <a:rPr lang="pt-BR" noProof="0" smtClean="0"/>
              <a:t>‹nº›</a:t>
            </a:fld>
            <a:endParaRPr lang="pt-BR" noProof="0" dirty="0"/>
          </a:p>
        </p:txBody>
      </p:sp>
    </p:spTree>
    <p:extLst>
      <p:ext uri="{BB962C8B-B14F-4D97-AF65-F5344CB8AC3E}">
        <p14:creationId xmlns:p14="http://schemas.microsoft.com/office/powerpoint/2010/main" val="3580071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p:txBody>
          <a:bodyPr anchor="b"/>
          <a:lstStyle>
            <a:lvl1pPr>
              <a:defRPr sz="3200"/>
            </a:lvl1pPr>
          </a:lstStyle>
          <a:p>
            <a:r>
              <a:rPr lang="pt-PT" noProof="0" smtClean="0"/>
              <a:t>Clique para editar o estilo</a:t>
            </a:r>
            <a:endParaRPr lang="pt-BR" noProof="0" dirty="0"/>
          </a:p>
        </p:txBody>
      </p:sp>
      <p:sp>
        <p:nvSpPr>
          <p:cNvPr id="3" name="Espaço Reservado para Conteúdo 2"/>
          <p:cNvSpPr>
            <a:spLocks noGrp="1"/>
          </p:cNvSpPr>
          <p:nvPr>
            <p:ph idx="1"/>
          </p:nvPr>
        </p:nvSpPr>
        <p:spPr>
          <a:xfrm>
            <a:off x="4724400" y="1828800"/>
            <a:ext cx="5943600" cy="3476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pt-PT" noProof="0" smtClean="0"/>
              <a:t>Clique para editar os estilos</a:t>
            </a:r>
          </a:p>
          <a:p>
            <a:pPr lvl="1"/>
            <a:r>
              <a:rPr lang="pt-PT" noProof="0" smtClean="0"/>
              <a:t>Segundo nível</a:t>
            </a:r>
          </a:p>
          <a:p>
            <a:pPr lvl="2"/>
            <a:r>
              <a:rPr lang="pt-PT" noProof="0" smtClean="0"/>
              <a:t>Terceiro nível</a:t>
            </a:r>
          </a:p>
          <a:p>
            <a:pPr lvl="3"/>
            <a:r>
              <a:rPr lang="pt-PT" noProof="0" smtClean="0"/>
              <a:t>Quarto nível</a:t>
            </a:r>
          </a:p>
          <a:p>
            <a:pPr lvl="4"/>
            <a:r>
              <a:rPr lang="pt-PT" noProof="0" smtClean="0"/>
              <a:t>Quinto nível</a:t>
            </a:r>
            <a:endParaRPr lang="pt-BR" noProof="0" dirty="0"/>
          </a:p>
        </p:txBody>
      </p:sp>
      <p:sp>
        <p:nvSpPr>
          <p:cNvPr id="4" name="Espaço Reservado para Texto 3"/>
          <p:cNvSpPr>
            <a:spLocks noGrp="1"/>
          </p:cNvSpPr>
          <p:nvPr>
            <p:ph type="body" sz="half" idx="2"/>
          </p:nvPr>
        </p:nvSpPr>
        <p:spPr>
          <a:xfrm>
            <a:off x="1523999" y="1828800"/>
            <a:ext cx="2926080" cy="3476625"/>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PT" noProof="0" smtClean="0"/>
              <a:t>Clique para editar os estilos</a:t>
            </a:r>
          </a:p>
        </p:txBody>
      </p:sp>
      <p:sp>
        <p:nvSpPr>
          <p:cNvPr id="5" name="Espaço Reservado para Data 4"/>
          <p:cNvSpPr>
            <a:spLocks noGrp="1"/>
          </p:cNvSpPr>
          <p:nvPr>
            <p:ph type="dt" sz="half" idx="10"/>
          </p:nvPr>
        </p:nvSpPr>
        <p:spPr/>
        <p:txBody>
          <a:bodyPr/>
          <a:lstStyle/>
          <a:p>
            <a:fld id="{7FC8593D-7C47-471E-A8DF-97AC4FFD13F5}" type="datetimeFigureOut">
              <a:rPr lang="pt-BR" noProof="0" smtClean="0"/>
              <a:t>09/06/2013</a:t>
            </a:fld>
            <a:endParaRPr lang="pt-BR" noProof="0" dirty="0"/>
          </a:p>
        </p:txBody>
      </p:sp>
      <p:sp>
        <p:nvSpPr>
          <p:cNvPr id="6" name="Espaço Reservado para Rodapé 5"/>
          <p:cNvSpPr>
            <a:spLocks noGrp="1"/>
          </p:cNvSpPr>
          <p:nvPr>
            <p:ph type="ftr" sz="quarter" idx="11"/>
          </p:nvPr>
        </p:nvSpPr>
        <p:spPr/>
        <p:txBody>
          <a:bodyPr/>
          <a:lstStyle/>
          <a:p>
            <a:endParaRPr lang="pt-BR" noProof="0" dirty="0"/>
          </a:p>
        </p:txBody>
      </p:sp>
      <p:sp>
        <p:nvSpPr>
          <p:cNvPr id="7" name="Espaço Reservado para Número de Slide 6"/>
          <p:cNvSpPr>
            <a:spLocks noGrp="1"/>
          </p:cNvSpPr>
          <p:nvPr>
            <p:ph type="sldNum" sz="quarter" idx="12"/>
          </p:nvPr>
        </p:nvSpPr>
        <p:spPr/>
        <p:txBody>
          <a:bodyPr/>
          <a:lstStyle/>
          <a:p>
            <a:fld id="{289D71E3-7D81-4C24-B9D8-6B108755C64C}" type="slidenum">
              <a:rPr lang="pt-BR" noProof="0" smtClean="0"/>
              <a:t>‹nº›</a:t>
            </a:fld>
            <a:endParaRPr lang="pt-BR" noProof="0" dirty="0"/>
          </a:p>
        </p:txBody>
      </p:sp>
    </p:spTree>
    <p:extLst>
      <p:ext uri="{BB962C8B-B14F-4D97-AF65-F5344CB8AC3E}">
        <p14:creationId xmlns:p14="http://schemas.microsoft.com/office/powerpoint/2010/main" val="807354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p:txBody>
          <a:bodyPr anchor="b"/>
          <a:lstStyle>
            <a:lvl1pPr>
              <a:defRPr sz="3200"/>
            </a:lvl1pPr>
          </a:lstStyle>
          <a:p>
            <a:r>
              <a:rPr lang="pt-PT" noProof="0" smtClean="0"/>
              <a:t>Clique para editar o estilo</a:t>
            </a:r>
            <a:endParaRPr lang="pt-BR" noProof="0" dirty="0"/>
          </a:p>
        </p:txBody>
      </p:sp>
      <p:sp>
        <p:nvSpPr>
          <p:cNvPr id="4" name="Espaço Reservado para Texto 3"/>
          <p:cNvSpPr>
            <a:spLocks noGrp="1"/>
          </p:cNvSpPr>
          <p:nvPr>
            <p:ph type="body" sz="half" idx="2"/>
          </p:nvPr>
        </p:nvSpPr>
        <p:spPr>
          <a:xfrm>
            <a:off x="7010400" y="2245995"/>
            <a:ext cx="3657600" cy="2194560"/>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PT" noProof="0" smtClean="0"/>
              <a:t>Clique para editar os estilos</a:t>
            </a:r>
          </a:p>
        </p:txBody>
      </p:sp>
      <p:sp>
        <p:nvSpPr>
          <p:cNvPr id="5" name="Espaço Reservado para Data 4"/>
          <p:cNvSpPr>
            <a:spLocks noGrp="1"/>
          </p:cNvSpPr>
          <p:nvPr>
            <p:ph type="dt" sz="half" idx="10"/>
          </p:nvPr>
        </p:nvSpPr>
        <p:spPr/>
        <p:txBody>
          <a:bodyPr/>
          <a:lstStyle/>
          <a:p>
            <a:fld id="{7FC8593D-7C47-471E-A8DF-97AC4FFD13F5}" type="datetimeFigureOut">
              <a:rPr lang="pt-BR" noProof="0" smtClean="0"/>
              <a:t>09/06/2013</a:t>
            </a:fld>
            <a:endParaRPr lang="pt-BR" noProof="0" dirty="0"/>
          </a:p>
        </p:txBody>
      </p:sp>
      <p:sp>
        <p:nvSpPr>
          <p:cNvPr id="6" name="Espaço Reservado para Rodapé 5"/>
          <p:cNvSpPr>
            <a:spLocks noGrp="1"/>
          </p:cNvSpPr>
          <p:nvPr>
            <p:ph type="ftr" sz="quarter" idx="11"/>
          </p:nvPr>
        </p:nvSpPr>
        <p:spPr/>
        <p:txBody>
          <a:bodyPr/>
          <a:lstStyle/>
          <a:p>
            <a:endParaRPr lang="pt-BR" noProof="0" dirty="0"/>
          </a:p>
        </p:txBody>
      </p:sp>
      <p:sp>
        <p:nvSpPr>
          <p:cNvPr id="7" name="Espaço Reservado para Número de Slide 6"/>
          <p:cNvSpPr>
            <a:spLocks noGrp="1"/>
          </p:cNvSpPr>
          <p:nvPr>
            <p:ph type="sldNum" sz="quarter" idx="12"/>
          </p:nvPr>
        </p:nvSpPr>
        <p:spPr/>
        <p:txBody>
          <a:bodyPr/>
          <a:lstStyle/>
          <a:p>
            <a:fld id="{289D71E3-7D81-4C24-B9D8-6B108755C64C}" type="slidenum">
              <a:rPr lang="pt-BR" noProof="0" smtClean="0"/>
              <a:t>‹nº›</a:t>
            </a:fld>
            <a:endParaRPr lang="pt-BR" noProof="0" dirty="0"/>
          </a:p>
        </p:txBody>
      </p:sp>
      <p:sp>
        <p:nvSpPr>
          <p:cNvPr id="8" name="Forma livre 5"/>
          <p:cNvSpPr>
            <a:spLocks/>
          </p:cNvSpPr>
          <p:nvPr/>
        </p:nvSpPr>
        <p:spPr bwMode="gray">
          <a:xfrm>
            <a:off x="804333" y="1695450"/>
            <a:ext cx="5596467" cy="3295650"/>
          </a:xfrm>
          <a:custGeom>
            <a:avLst/>
            <a:gdLst>
              <a:gd name="T0" fmla="*/ 1279 w 1347"/>
              <a:gd name="T1" fmla="*/ 919 h 986"/>
              <a:gd name="T2" fmla="*/ 65 w 1347"/>
              <a:gd name="T3" fmla="*/ 919 h 986"/>
              <a:gd name="T4" fmla="*/ 65 w 1347"/>
              <a:gd name="T5" fmla="*/ 64 h 986"/>
              <a:gd name="T6" fmla="*/ 1279 w 1347"/>
              <a:gd name="T7" fmla="*/ 64 h 986"/>
              <a:gd name="T8" fmla="*/ 1279 w 1347"/>
              <a:gd name="T9" fmla="*/ 919 h 986"/>
            </a:gdLst>
            <a:ahLst/>
            <a:cxnLst>
              <a:cxn ang="0">
                <a:pos x="T0" y="T1"/>
              </a:cxn>
              <a:cxn ang="0">
                <a:pos x="T2" y="T3"/>
              </a:cxn>
              <a:cxn ang="0">
                <a:pos x="T4" y="T5"/>
              </a:cxn>
              <a:cxn ang="0">
                <a:pos x="T6" y="T7"/>
              </a:cxn>
              <a:cxn ang="0">
                <a:pos x="T8" y="T9"/>
              </a:cxn>
            </a:cxnLst>
            <a:rect l="0" t="0" r="r" b="b"/>
            <a:pathLst>
              <a:path w="1347" h="986">
                <a:moveTo>
                  <a:pt x="1279" y="919"/>
                </a:moveTo>
                <a:cubicBezTo>
                  <a:pt x="1211" y="986"/>
                  <a:pt x="121" y="974"/>
                  <a:pt x="65" y="919"/>
                </a:cubicBezTo>
                <a:cubicBezTo>
                  <a:pt x="9" y="863"/>
                  <a:pt x="0" y="128"/>
                  <a:pt x="65" y="64"/>
                </a:cubicBezTo>
                <a:cubicBezTo>
                  <a:pt x="130" y="0"/>
                  <a:pt x="1217" y="3"/>
                  <a:pt x="1279" y="64"/>
                </a:cubicBezTo>
                <a:cubicBezTo>
                  <a:pt x="1341" y="125"/>
                  <a:pt x="1347" y="852"/>
                  <a:pt x="1279" y="919"/>
                </a:cubicBezTo>
                <a:close/>
              </a:path>
            </a:pathLst>
          </a:custGeom>
          <a:solidFill>
            <a:srgbClr val="FFFFFF"/>
          </a:solidFill>
          <a:ln>
            <a:noFill/>
          </a:ln>
          <a:effectLst>
            <a:outerShdw blurRad="317500" dist="63500" dir="2700000" algn="tl" rotWithShape="0">
              <a:prstClr val="black">
                <a:alpha val="30000"/>
              </a:prstClr>
            </a:outerShdw>
          </a:effectLst>
          <a:extLst/>
        </p:spPr>
        <p:txBody>
          <a:bodyPr vert="horz" wrap="square" lIns="91440" tIns="45720" rIns="91440" bIns="45720" numCol="1" anchor="t" anchorCtr="0" compatLnSpc="1">
            <a:prstTxWarp prst="textNoShape">
              <a:avLst/>
            </a:prstTxWarp>
          </a:bodyPr>
          <a:lstStyle/>
          <a:p>
            <a:endParaRPr lang="en-US"/>
          </a:p>
        </p:txBody>
      </p:sp>
      <p:sp>
        <p:nvSpPr>
          <p:cNvPr id="12" name="Espaço Reservado para Imagem 11"/>
          <p:cNvSpPr>
            <a:spLocks noGrp="1"/>
          </p:cNvSpPr>
          <p:nvPr>
            <p:ph type="pic" idx="1"/>
          </p:nvPr>
        </p:nvSpPr>
        <p:spPr>
          <a:xfrm>
            <a:off x="1006022" y="1874520"/>
            <a:ext cx="5193089" cy="2937510"/>
          </a:xfrm>
          <a:custGeom>
            <a:avLst/>
            <a:gdLst>
              <a:gd name="connsiteX0" fmla="*/ 2531359 w 5066932"/>
              <a:gd name="connsiteY0" fmla="*/ 21 h 2945784"/>
              <a:gd name="connsiteX1" fmla="*/ 4878015 w 5066932"/>
              <a:gd name="connsiteY1" fmla="*/ 145719 h 2945784"/>
              <a:gd name="connsiteX2" fmla="*/ 4878015 w 5066932"/>
              <a:gd name="connsiteY2" fmla="*/ 2803241 h 2945784"/>
              <a:gd name="connsiteX3" fmla="*/ 175988 w 5066932"/>
              <a:gd name="connsiteY3" fmla="*/ 2803241 h 2945784"/>
              <a:gd name="connsiteX4" fmla="*/ 175988 w 5066932"/>
              <a:gd name="connsiteY4" fmla="*/ 145719 h 2945784"/>
              <a:gd name="connsiteX5" fmla="*/ 2531359 w 5066932"/>
              <a:gd name="connsiteY5" fmla="*/ 21 h 2945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932" h="2945784">
                <a:moveTo>
                  <a:pt x="2531359" y="21"/>
                </a:moveTo>
                <a:cubicBezTo>
                  <a:pt x="3645379" y="1187"/>
                  <a:pt x="4757946" y="50918"/>
                  <a:pt x="4878015" y="145719"/>
                </a:cubicBezTo>
                <a:cubicBezTo>
                  <a:pt x="5118151" y="335320"/>
                  <a:pt x="5141390" y="2594991"/>
                  <a:pt x="4878015" y="2803241"/>
                </a:cubicBezTo>
                <a:cubicBezTo>
                  <a:pt x="4614639" y="3011491"/>
                  <a:pt x="392886" y="2974193"/>
                  <a:pt x="175988" y="2803241"/>
                </a:cubicBezTo>
                <a:cubicBezTo>
                  <a:pt x="-40909" y="2629181"/>
                  <a:pt x="-75768" y="344644"/>
                  <a:pt x="175988" y="145719"/>
                </a:cubicBezTo>
                <a:cubicBezTo>
                  <a:pt x="301866" y="46256"/>
                  <a:pt x="1417339" y="-1144"/>
                  <a:pt x="2531359" y="21"/>
                </a:cubicBezTo>
                <a:close/>
              </a:path>
            </a:pathLst>
          </a:custGeom>
          <a:solidFill>
            <a:schemeClr val="accent2">
              <a:lumMod val="20000"/>
              <a:lumOff val="80000"/>
            </a:schemeClr>
          </a:solidFill>
        </p:spPr>
        <p:txBody>
          <a:bodyPr wrap="square" tIns="365760">
            <a:no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PT" noProof="0" smtClean="0"/>
              <a:t>Clique no ícone para adicionar uma imagem</a:t>
            </a:r>
            <a:endParaRPr lang="pt-BR" noProof="0" dirty="0"/>
          </a:p>
        </p:txBody>
      </p:sp>
    </p:spTree>
    <p:extLst>
      <p:ext uri="{BB962C8B-B14F-4D97-AF65-F5344CB8AC3E}">
        <p14:creationId xmlns:p14="http://schemas.microsoft.com/office/powerpoint/2010/main" val="651318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Duas imagens com legendas">
    <p:spTree>
      <p:nvGrpSpPr>
        <p:cNvPr id="1" name=""/>
        <p:cNvGrpSpPr/>
        <p:nvPr/>
      </p:nvGrpSpPr>
      <p:grpSpPr>
        <a:xfrm>
          <a:off x="0" y="0"/>
          <a:ext cx="0" cy="0"/>
          <a:chOff x="0" y="0"/>
          <a:chExt cx="0" cy="0"/>
        </a:xfrm>
      </p:grpSpPr>
      <p:pic>
        <p:nvPicPr>
          <p:cNvPr id="6" name="Imagem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7" name="Forma livre 5"/>
          <p:cNvSpPr>
            <a:spLocks/>
          </p:cNvSpPr>
          <p:nvPr/>
        </p:nvSpPr>
        <p:spPr bwMode="gray">
          <a:xfrm>
            <a:off x="762000"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Espaço Reservado para Imagem 14"/>
          <p:cNvSpPr>
            <a:spLocks noGrp="1"/>
          </p:cNvSpPr>
          <p:nvPr>
            <p:ph type="pic" sz="quarter" idx="13"/>
          </p:nvPr>
        </p:nvSpPr>
        <p:spPr>
          <a:xfrm>
            <a:off x="992435"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pt-PT" noProof="0" smtClean="0"/>
              <a:t>Clique no ícone para adicionar uma imagem</a:t>
            </a:r>
            <a:endParaRPr lang="pt-BR" noProof="0" dirty="0"/>
          </a:p>
        </p:txBody>
      </p:sp>
      <p:sp>
        <p:nvSpPr>
          <p:cNvPr id="18" name="Forma livre 5"/>
          <p:cNvSpPr>
            <a:spLocks/>
          </p:cNvSpPr>
          <p:nvPr/>
        </p:nvSpPr>
        <p:spPr bwMode="gray">
          <a:xfrm>
            <a:off x="5300133"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Espaço Reservado para Imagem 18"/>
          <p:cNvSpPr>
            <a:spLocks noGrp="1"/>
          </p:cNvSpPr>
          <p:nvPr>
            <p:ph type="pic" sz="quarter" idx="15"/>
          </p:nvPr>
        </p:nvSpPr>
        <p:spPr>
          <a:xfrm>
            <a:off x="5530568"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pt-PT" noProof="0" smtClean="0"/>
              <a:t>Clique no ícone para adicionar uma imagem</a:t>
            </a:r>
            <a:endParaRPr lang="pt-BR" noProof="0" dirty="0"/>
          </a:p>
        </p:txBody>
      </p:sp>
      <p:sp>
        <p:nvSpPr>
          <p:cNvPr id="17" name="Espaço Reservado para Texto 16"/>
          <p:cNvSpPr>
            <a:spLocks noGrp="1"/>
          </p:cNvSpPr>
          <p:nvPr>
            <p:ph type="body" sz="quarter" idx="14"/>
          </p:nvPr>
        </p:nvSpPr>
        <p:spPr>
          <a:xfrm>
            <a:off x="1028581" y="5305425"/>
            <a:ext cx="3566160" cy="1097280"/>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pt-PT" noProof="0" smtClean="0"/>
              <a:t>Clique para editar os estilos</a:t>
            </a:r>
          </a:p>
        </p:txBody>
      </p:sp>
      <p:sp>
        <p:nvSpPr>
          <p:cNvPr id="20" name="Espaço Reservado para Texto 16"/>
          <p:cNvSpPr>
            <a:spLocks noGrp="1"/>
          </p:cNvSpPr>
          <p:nvPr>
            <p:ph type="body" sz="quarter" idx="16"/>
          </p:nvPr>
        </p:nvSpPr>
        <p:spPr>
          <a:xfrm>
            <a:off x="5566714" y="5305425"/>
            <a:ext cx="3566160" cy="1097280"/>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pt-PT" noProof="0" smtClean="0"/>
              <a:t>Clique para editar os estilos</a:t>
            </a:r>
          </a:p>
        </p:txBody>
      </p:sp>
    </p:spTree>
    <p:extLst>
      <p:ext uri="{BB962C8B-B14F-4D97-AF65-F5344CB8AC3E}">
        <p14:creationId xmlns:p14="http://schemas.microsoft.com/office/powerpoint/2010/main" val="2037772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rês imagens com legenda">
    <p:spTree>
      <p:nvGrpSpPr>
        <p:cNvPr id="1" name=""/>
        <p:cNvGrpSpPr/>
        <p:nvPr/>
      </p:nvGrpSpPr>
      <p:grpSpPr>
        <a:xfrm>
          <a:off x="0" y="0"/>
          <a:ext cx="0" cy="0"/>
          <a:chOff x="0" y="0"/>
          <a:chExt cx="0" cy="0"/>
        </a:xfrm>
      </p:grpSpPr>
      <p:pic>
        <p:nvPicPr>
          <p:cNvPr id="6" name="Imagem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7" name="Forma livre 5"/>
          <p:cNvSpPr>
            <a:spLocks/>
          </p:cNvSpPr>
          <p:nvPr/>
        </p:nvSpPr>
        <p:spPr bwMode="gray">
          <a:xfrm>
            <a:off x="762000" y="933449"/>
            <a:ext cx="53340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Espaço Reservado para Imagem 14"/>
          <p:cNvSpPr>
            <a:spLocks noGrp="1"/>
          </p:cNvSpPr>
          <p:nvPr>
            <p:ph type="pic" sz="quarter" idx="13"/>
          </p:nvPr>
        </p:nvSpPr>
        <p:spPr>
          <a:xfrm>
            <a:off x="991888" y="1113022"/>
            <a:ext cx="4874224"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pt-PT" noProof="0" smtClean="0"/>
              <a:t>Clique no ícone para adicionar uma imagem</a:t>
            </a:r>
            <a:endParaRPr lang="pt-BR" noProof="0" dirty="0"/>
          </a:p>
        </p:txBody>
      </p:sp>
      <p:sp>
        <p:nvSpPr>
          <p:cNvPr id="18" name="Forma livre 5"/>
          <p:cNvSpPr>
            <a:spLocks/>
          </p:cNvSpPr>
          <p:nvPr/>
        </p:nvSpPr>
        <p:spPr bwMode="gray">
          <a:xfrm>
            <a:off x="6323873" y="967316"/>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Espaço Reservado para Imagem 18"/>
          <p:cNvSpPr>
            <a:spLocks noGrp="1"/>
          </p:cNvSpPr>
          <p:nvPr>
            <p:ph type="pic" sz="quarter" idx="15"/>
          </p:nvPr>
        </p:nvSpPr>
        <p:spPr>
          <a:xfrm>
            <a:off x="6506025" y="1109743"/>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pt-PT" noProof="0" smtClean="0"/>
              <a:t>Clique no ícone para adicionar uma imagem</a:t>
            </a:r>
            <a:endParaRPr lang="pt-BR" noProof="0" dirty="0"/>
          </a:p>
        </p:txBody>
      </p:sp>
      <p:sp>
        <p:nvSpPr>
          <p:cNvPr id="17" name="Espaço Reservado para Texto 16"/>
          <p:cNvSpPr>
            <a:spLocks noGrp="1"/>
          </p:cNvSpPr>
          <p:nvPr>
            <p:ph type="body" sz="quarter" idx="14"/>
          </p:nvPr>
        </p:nvSpPr>
        <p:spPr>
          <a:xfrm>
            <a:off x="1028581" y="5919255"/>
            <a:ext cx="8104082" cy="497420"/>
          </a:xfrm>
        </p:spPr>
        <p:txBody>
          <a:bodyPr>
            <a:normAutofit/>
          </a:bodyPr>
          <a:lstStyle>
            <a:lvl1pPr marL="0" indent="0">
              <a:spcBef>
                <a:spcPts val="0"/>
              </a:spcBef>
              <a:buNone/>
              <a:defRPr sz="16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pt-PT" noProof="0" smtClean="0"/>
              <a:t>Clique para editar os estilos</a:t>
            </a:r>
          </a:p>
        </p:txBody>
      </p:sp>
      <p:sp>
        <p:nvSpPr>
          <p:cNvPr id="12" name="Forma livre 5"/>
          <p:cNvSpPr>
            <a:spLocks/>
          </p:cNvSpPr>
          <p:nvPr/>
        </p:nvSpPr>
        <p:spPr bwMode="gray">
          <a:xfrm>
            <a:off x="6323873" y="3060954"/>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Espaço Reservado para Imagem 12"/>
          <p:cNvSpPr>
            <a:spLocks noGrp="1"/>
          </p:cNvSpPr>
          <p:nvPr>
            <p:ph type="pic" sz="quarter" idx="16"/>
          </p:nvPr>
        </p:nvSpPr>
        <p:spPr>
          <a:xfrm>
            <a:off x="6506025" y="3203381"/>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pt-PT" noProof="0" smtClean="0"/>
              <a:t>Clique no ícone para adicionar uma imagem</a:t>
            </a:r>
            <a:endParaRPr lang="pt-BR" noProof="0" dirty="0"/>
          </a:p>
        </p:txBody>
      </p:sp>
      <p:sp>
        <p:nvSpPr>
          <p:cNvPr id="2" name="Título 1"/>
          <p:cNvSpPr>
            <a:spLocks noGrp="1"/>
          </p:cNvSpPr>
          <p:nvPr>
            <p:ph type="title"/>
          </p:nvPr>
        </p:nvSpPr>
        <p:spPr>
          <a:xfrm>
            <a:off x="1028580" y="5305424"/>
            <a:ext cx="8104083" cy="579921"/>
          </a:xfrm>
        </p:spPr>
        <p:txBody>
          <a:bodyPr>
            <a:normAutofit/>
          </a:bodyPr>
          <a:lstStyle>
            <a:lvl1pPr>
              <a:defRPr sz="2400">
                <a:solidFill>
                  <a:schemeClr val="accent1"/>
                </a:solidFill>
              </a:defRPr>
            </a:lvl1pPr>
          </a:lstStyle>
          <a:p>
            <a:r>
              <a:rPr lang="pt-PT" noProof="0" smtClean="0"/>
              <a:t>Clique para editar o estilo</a:t>
            </a:r>
            <a:endParaRPr lang="pt-BR" noProof="0" dirty="0"/>
          </a:p>
        </p:txBody>
      </p:sp>
    </p:spTree>
    <p:extLst>
      <p:ext uri="{BB962C8B-B14F-4D97-AF65-F5344CB8AC3E}">
        <p14:creationId xmlns:p14="http://schemas.microsoft.com/office/powerpoint/2010/main" val="1017792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inco Imagens">
    <p:spTree>
      <p:nvGrpSpPr>
        <p:cNvPr id="1" name=""/>
        <p:cNvGrpSpPr/>
        <p:nvPr/>
      </p:nvGrpSpPr>
      <p:grpSpPr>
        <a:xfrm>
          <a:off x="0" y="0"/>
          <a:ext cx="0" cy="0"/>
          <a:chOff x="0" y="0"/>
          <a:chExt cx="0" cy="0"/>
        </a:xfrm>
      </p:grpSpPr>
      <p:pic>
        <p:nvPicPr>
          <p:cNvPr id="7" name="Imagem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3" y="283"/>
            <a:ext cx="12188952" cy="6859715"/>
          </a:xfrm>
          <a:prstGeom prst="rect">
            <a:avLst/>
          </a:prstGeom>
        </p:spPr>
      </p:pic>
      <p:sp>
        <p:nvSpPr>
          <p:cNvPr id="8" name="Forma livre 5"/>
          <p:cNvSpPr>
            <a:spLocks/>
          </p:cNvSpPr>
          <p:nvPr/>
        </p:nvSpPr>
        <p:spPr bwMode="gray">
          <a:xfrm>
            <a:off x="4182533" y="265044"/>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9" name="Espaço Reservado para Imagem 8"/>
          <p:cNvSpPr>
            <a:spLocks noGrp="1"/>
          </p:cNvSpPr>
          <p:nvPr>
            <p:ph type="pic" sz="quarter" idx="13"/>
          </p:nvPr>
        </p:nvSpPr>
        <p:spPr>
          <a:xfrm>
            <a:off x="4424435" y="436315"/>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pt-PT" noProof="0" smtClean="0"/>
              <a:t>Clique no ícone para adicionar uma imagem</a:t>
            </a:r>
            <a:endParaRPr lang="pt-BR" noProof="0" dirty="0"/>
          </a:p>
        </p:txBody>
      </p:sp>
      <p:sp>
        <p:nvSpPr>
          <p:cNvPr id="10" name="Forma livre 5"/>
          <p:cNvSpPr>
            <a:spLocks/>
          </p:cNvSpPr>
          <p:nvPr/>
        </p:nvSpPr>
        <p:spPr bwMode="gray">
          <a:xfrm>
            <a:off x="816188" y="384723"/>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1" name="Espaço Reservado para Imagem 10"/>
          <p:cNvSpPr>
            <a:spLocks noGrp="1"/>
          </p:cNvSpPr>
          <p:nvPr>
            <p:ph type="pic" sz="quarter" idx="15"/>
          </p:nvPr>
        </p:nvSpPr>
        <p:spPr>
          <a:xfrm>
            <a:off x="1013022" y="538232"/>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pt-PT" noProof="0" smtClean="0"/>
              <a:t>Clique no ícone para adicionar uma imagem</a:t>
            </a:r>
            <a:endParaRPr lang="pt-BR" noProof="0" dirty="0"/>
          </a:p>
        </p:txBody>
      </p:sp>
      <p:sp>
        <p:nvSpPr>
          <p:cNvPr id="12" name="Forma livre 5"/>
          <p:cNvSpPr>
            <a:spLocks/>
          </p:cNvSpPr>
          <p:nvPr/>
        </p:nvSpPr>
        <p:spPr bwMode="gray">
          <a:xfrm>
            <a:off x="816188" y="2478361"/>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Espaço Reservado para Imagem 12"/>
          <p:cNvSpPr>
            <a:spLocks noGrp="1"/>
          </p:cNvSpPr>
          <p:nvPr>
            <p:ph type="pic" sz="quarter" idx="16"/>
          </p:nvPr>
        </p:nvSpPr>
        <p:spPr>
          <a:xfrm>
            <a:off x="1013022" y="2631870"/>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pt-PT" noProof="0" smtClean="0"/>
              <a:t>Clique no ícone para adicionar uma imagem</a:t>
            </a:r>
            <a:endParaRPr lang="pt-BR" noProof="0" dirty="0"/>
          </a:p>
        </p:txBody>
      </p:sp>
      <p:sp>
        <p:nvSpPr>
          <p:cNvPr id="14" name="Forma livre 5"/>
          <p:cNvSpPr>
            <a:spLocks/>
          </p:cNvSpPr>
          <p:nvPr/>
        </p:nvSpPr>
        <p:spPr bwMode="gray">
          <a:xfrm>
            <a:off x="816188" y="4571999"/>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Espaço Reservado para Imagem 14"/>
          <p:cNvSpPr>
            <a:spLocks noGrp="1"/>
          </p:cNvSpPr>
          <p:nvPr>
            <p:ph type="pic" sz="quarter" idx="17"/>
          </p:nvPr>
        </p:nvSpPr>
        <p:spPr>
          <a:xfrm>
            <a:off x="1013022" y="4725508"/>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pt-PT" noProof="0" smtClean="0"/>
              <a:t>Clique no ícone para adicionar uma imagem</a:t>
            </a:r>
            <a:endParaRPr lang="pt-BR" noProof="0" dirty="0"/>
          </a:p>
        </p:txBody>
      </p:sp>
      <p:sp>
        <p:nvSpPr>
          <p:cNvPr id="20" name="Forma livre 5"/>
          <p:cNvSpPr>
            <a:spLocks/>
          </p:cNvSpPr>
          <p:nvPr/>
        </p:nvSpPr>
        <p:spPr bwMode="gray">
          <a:xfrm>
            <a:off x="4182533" y="3448511"/>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21" name="Espaço Reservado para Imagem 20"/>
          <p:cNvSpPr>
            <a:spLocks noGrp="1"/>
          </p:cNvSpPr>
          <p:nvPr>
            <p:ph type="pic" sz="quarter" idx="18"/>
          </p:nvPr>
        </p:nvSpPr>
        <p:spPr>
          <a:xfrm>
            <a:off x="4424435" y="3619782"/>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pt-PT" noProof="0" smtClean="0"/>
              <a:t>Clique no ícone para adicionar uma imagem</a:t>
            </a:r>
            <a:endParaRPr lang="pt-BR" noProof="0" dirty="0"/>
          </a:p>
        </p:txBody>
      </p:sp>
    </p:spTree>
    <p:extLst>
      <p:ext uri="{BB962C8B-B14F-4D97-AF65-F5344CB8AC3E}">
        <p14:creationId xmlns:p14="http://schemas.microsoft.com/office/powerpoint/2010/main" val="864672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noProof="0" smtClean="0"/>
              <a:t>Clique para editar o estilo</a:t>
            </a:r>
            <a:endParaRPr lang="pt-BR" noProof="0" dirty="0"/>
          </a:p>
        </p:txBody>
      </p:sp>
      <p:sp>
        <p:nvSpPr>
          <p:cNvPr id="3" name="Espaço Reservado para Texto Vertical 2"/>
          <p:cNvSpPr>
            <a:spLocks noGrp="1"/>
          </p:cNvSpPr>
          <p:nvPr>
            <p:ph type="body" orient="vert" idx="1"/>
          </p:nvPr>
        </p:nvSpPr>
        <p:spPr/>
        <p:txBody>
          <a:bodyPr vert="eaVert"/>
          <a:lstStyle/>
          <a:p>
            <a:pPr lvl="0"/>
            <a:r>
              <a:rPr lang="pt-PT" noProof="0" smtClean="0"/>
              <a:t>Clique para editar os estilos</a:t>
            </a:r>
          </a:p>
          <a:p>
            <a:pPr lvl="1"/>
            <a:r>
              <a:rPr lang="pt-PT" noProof="0" smtClean="0"/>
              <a:t>Segundo nível</a:t>
            </a:r>
          </a:p>
          <a:p>
            <a:pPr lvl="2"/>
            <a:r>
              <a:rPr lang="pt-PT" noProof="0" smtClean="0"/>
              <a:t>Terceiro nível</a:t>
            </a:r>
          </a:p>
          <a:p>
            <a:pPr lvl="3"/>
            <a:r>
              <a:rPr lang="pt-PT" noProof="0" smtClean="0"/>
              <a:t>Quarto nível</a:t>
            </a:r>
          </a:p>
          <a:p>
            <a:pPr lvl="4"/>
            <a:r>
              <a:rPr lang="pt-PT" noProof="0" smtClean="0"/>
              <a:t>Quinto nível</a:t>
            </a:r>
            <a:endParaRPr lang="pt-BR" noProof="0" dirty="0"/>
          </a:p>
        </p:txBody>
      </p:sp>
      <p:sp>
        <p:nvSpPr>
          <p:cNvPr id="4" name="Espaço Reservado para Data 3"/>
          <p:cNvSpPr>
            <a:spLocks noGrp="1"/>
          </p:cNvSpPr>
          <p:nvPr>
            <p:ph type="dt" sz="half" idx="10"/>
          </p:nvPr>
        </p:nvSpPr>
        <p:spPr/>
        <p:txBody>
          <a:bodyPr/>
          <a:lstStyle/>
          <a:p>
            <a:fld id="{7FC8593D-7C47-471E-A8DF-97AC4FFD13F5}" type="datetimeFigureOut">
              <a:rPr lang="pt-BR" noProof="0" smtClean="0"/>
              <a:t>09/06/2013</a:t>
            </a:fld>
            <a:endParaRPr lang="pt-BR" noProof="0" dirty="0"/>
          </a:p>
        </p:txBody>
      </p:sp>
      <p:sp>
        <p:nvSpPr>
          <p:cNvPr id="5" name="Espaço Reservado para Rodapé 4"/>
          <p:cNvSpPr>
            <a:spLocks noGrp="1"/>
          </p:cNvSpPr>
          <p:nvPr>
            <p:ph type="ftr" sz="quarter" idx="11"/>
          </p:nvPr>
        </p:nvSpPr>
        <p:spPr/>
        <p:txBody>
          <a:bodyPr/>
          <a:lstStyle/>
          <a:p>
            <a:endParaRPr lang="pt-BR" noProof="0" dirty="0"/>
          </a:p>
        </p:txBody>
      </p:sp>
      <p:sp>
        <p:nvSpPr>
          <p:cNvPr id="6" name="Espaço Reservado para Número de Slide 5"/>
          <p:cNvSpPr>
            <a:spLocks noGrp="1"/>
          </p:cNvSpPr>
          <p:nvPr>
            <p:ph type="sldNum" sz="quarter" idx="12"/>
          </p:nvPr>
        </p:nvSpPr>
        <p:spPr/>
        <p:txBody>
          <a:bodyPr/>
          <a:lstStyle/>
          <a:p>
            <a:fld id="{289D71E3-7D81-4C24-B9D8-6B108755C64C}" type="slidenum">
              <a:rPr lang="pt-BR" noProof="0" smtClean="0"/>
              <a:t>‹nº›</a:t>
            </a:fld>
            <a:endParaRPr lang="pt-BR" noProof="0" dirty="0"/>
          </a:p>
        </p:txBody>
      </p:sp>
    </p:spTree>
    <p:extLst>
      <p:ext uri="{BB962C8B-B14F-4D97-AF65-F5344CB8AC3E}">
        <p14:creationId xmlns:p14="http://schemas.microsoft.com/office/powerpoint/2010/main" val="1443261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365125"/>
            <a:ext cx="1828799" cy="4940300"/>
          </a:xfrm>
        </p:spPr>
        <p:txBody>
          <a:bodyPr vert="eaVert"/>
          <a:lstStyle/>
          <a:p>
            <a:r>
              <a:rPr lang="pt-PT" noProof="0" smtClean="0"/>
              <a:t>Clique para editar o estilo</a:t>
            </a:r>
            <a:endParaRPr lang="pt-BR" noProof="0" dirty="0"/>
          </a:p>
        </p:txBody>
      </p:sp>
      <p:sp>
        <p:nvSpPr>
          <p:cNvPr id="3" name="Espaço Reservado para Texto Vertical 2"/>
          <p:cNvSpPr>
            <a:spLocks noGrp="1"/>
          </p:cNvSpPr>
          <p:nvPr>
            <p:ph type="body" orient="vert" idx="1"/>
          </p:nvPr>
        </p:nvSpPr>
        <p:spPr>
          <a:xfrm>
            <a:off x="1524000" y="365125"/>
            <a:ext cx="6858000" cy="4940300"/>
          </a:xfrm>
        </p:spPr>
        <p:txBody>
          <a:bodyPr vert="eaVert"/>
          <a:lstStyle/>
          <a:p>
            <a:pPr lvl="0"/>
            <a:r>
              <a:rPr lang="pt-PT" noProof="0" smtClean="0"/>
              <a:t>Clique para editar os estilos</a:t>
            </a:r>
          </a:p>
          <a:p>
            <a:pPr lvl="1"/>
            <a:r>
              <a:rPr lang="pt-PT" noProof="0" smtClean="0"/>
              <a:t>Segundo nível</a:t>
            </a:r>
          </a:p>
          <a:p>
            <a:pPr lvl="2"/>
            <a:r>
              <a:rPr lang="pt-PT" noProof="0" smtClean="0"/>
              <a:t>Terceiro nível</a:t>
            </a:r>
          </a:p>
          <a:p>
            <a:pPr lvl="3"/>
            <a:r>
              <a:rPr lang="pt-PT" noProof="0" smtClean="0"/>
              <a:t>Quarto nível</a:t>
            </a:r>
          </a:p>
          <a:p>
            <a:pPr lvl="4"/>
            <a:r>
              <a:rPr lang="pt-PT" noProof="0" smtClean="0"/>
              <a:t>Quinto nível</a:t>
            </a:r>
            <a:endParaRPr lang="pt-BR" noProof="0" dirty="0"/>
          </a:p>
        </p:txBody>
      </p:sp>
      <p:sp>
        <p:nvSpPr>
          <p:cNvPr id="4" name="Espaço Reservado para Data 3"/>
          <p:cNvSpPr>
            <a:spLocks noGrp="1"/>
          </p:cNvSpPr>
          <p:nvPr>
            <p:ph type="dt" sz="half" idx="10"/>
          </p:nvPr>
        </p:nvSpPr>
        <p:spPr/>
        <p:txBody>
          <a:bodyPr/>
          <a:lstStyle/>
          <a:p>
            <a:fld id="{7FC8593D-7C47-471E-A8DF-97AC4FFD13F5}" type="datetimeFigureOut">
              <a:rPr lang="pt-BR" noProof="0" smtClean="0"/>
              <a:t>09/06/2013</a:t>
            </a:fld>
            <a:endParaRPr lang="pt-BR" noProof="0" dirty="0"/>
          </a:p>
        </p:txBody>
      </p:sp>
      <p:sp>
        <p:nvSpPr>
          <p:cNvPr id="5" name="Espaço Reservado para Rodapé 4"/>
          <p:cNvSpPr>
            <a:spLocks noGrp="1"/>
          </p:cNvSpPr>
          <p:nvPr>
            <p:ph type="ftr" sz="quarter" idx="11"/>
          </p:nvPr>
        </p:nvSpPr>
        <p:spPr/>
        <p:txBody>
          <a:bodyPr/>
          <a:lstStyle/>
          <a:p>
            <a:endParaRPr lang="pt-BR" noProof="0" dirty="0"/>
          </a:p>
        </p:txBody>
      </p:sp>
      <p:sp>
        <p:nvSpPr>
          <p:cNvPr id="6" name="Espaço Reservado para Número de Slide 5"/>
          <p:cNvSpPr>
            <a:spLocks noGrp="1"/>
          </p:cNvSpPr>
          <p:nvPr>
            <p:ph type="sldNum" sz="quarter" idx="12"/>
          </p:nvPr>
        </p:nvSpPr>
        <p:spPr/>
        <p:txBody>
          <a:bodyPr/>
          <a:lstStyle/>
          <a:p>
            <a:fld id="{289D71E3-7D81-4C24-B9D8-6B108755C64C}" type="slidenum">
              <a:rPr lang="pt-BR" noProof="0" smtClean="0"/>
              <a:t>‹nº›</a:t>
            </a:fld>
            <a:endParaRPr lang="pt-BR" noProof="0" dirty="0"/>
          </a:p>
        </p:txBody>
      </p:sp>
    </p:spTree>
    <p:extLst>
      <p:ext uri="{BB962C8B-B14F-4D97-AF65-F5344CB8AC3E}">
        <p14:creationId xmlns:p14="http://schemas.microsoft.com/office/powerpoint/2010/main" val="3926244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Imagem 6"/>
          <p:cNvPicPr>
            <a:picLocks noChangeAspect="1"/>
          </p:cNvPicPr>
          <p:nvPr/>
        </p:nvPicPr>
        <p:blipFill rotWithShape="1">
          <a:blip r:embed="rId16" cstate="print">
            <a:extLst>
              <a:ext uri="{28A0092B-C50C-407E-A947-70E740481C1C}">
                <a14:useLocalDpi xmlns:a14="http://schemas.microsoft.com/office/drawing/2010/main" val="0"/>
              </a:ext>
            </a:extLst>
          </a:blip>
          <a:srcRect l="525" t="511" r="525" b="2999"/>
          <a:stretch/>
        </p:blipFill>
        <p:spPr>
          <a:xfrm>
            <a:off x="0" y="0"/>
            <a:ext cx="12188826" cy="6858000"/>
          </a:xfrm>
          <a:prstGeom prst="rect">
            <a:avLst/>
          </a:prstGeom>
        </p:spPr>
      </p:pic>
      <p:sp>
        <p:nvSpPr>
          <p:cNvPr id="2" name="Espaço Reservado para Título 1"/>
          <p:cNvSpPr>
            <a:spLocks noGrp="1"/>
          </p:cNvSpPr>
          <p:nvPr>
            <p:ph type="title"/>
          </p:nvPr>
        </p:nvSpPr>
        <p:spPr>
          <a:xfrm>
            <a:off x="838200" y="365126"/>
            <a:ext cx="9829800" cy="1082674"/>
          </a:xfrm>
          <a:prstGeom prst="rect">
            <a:avLst/>
          </a:prstGeom>
        </p:spPr>
        <p:txBody>
          <a:bodyPr vert="horz" lIns="91440" tIns="45720" rIns="91440" bIns="45720" rtlCol="0" anchor="b">
            <a:normAutofit/>
          </a:bodyPr>
          <a:lstStyle/>
          <a:p>
            <a:r>
              <a:rPr lang="pt-BR" noProof="0" dirty="0" smtClean="0"/>
              <a:t>Clique para editar o título mestre</a:t>
            </a:r>
            <a:endParaRPr lang="pt-BR" noProof="0" dirty="0"/>
          </a:p>
        </p:txBody>
      </p:sp>
      <p:sp>
        <p:nvSpPr>
          <p:cNvPr id="3" name="Espaço Reservado para Texto 2"/>
          <p:cNvSpPr>
            <a:spLocks noGrp="1"/>
          </p:cNvSpPr>
          <p:nvPr>
            <p:ph type="body" idx="1"/>
          </p:nvPr>
        </p:nvSpPr>
        <p:spPr>
          <a:xfrm>
            <a:off x="1524000" y="1828800"/>
            <a:ext cx="9144000" cy="3474720"/>
          </a:xfrm>
          <a:prstGeom prst="rect">
            <a:avLst/>
          </a:prstGeom>
        </p:spPr>
        <p:txBody>
          <a:bodyPr vert="horz" lIns="91440" tIns="45720" rIns="91440" bIns="45720" rtlCol="0">
            <a:normAutofit/>
          </a:bodyPr>
          <a:lstStyle/>
          <a:p>
            <a:pPr lvl="0"/>
            <a:r>
              <a:rPr lang="pt-BR" noProof="0" dirty="0" smtClean="0"/>
              <a:t>Clique para editar o texto mestre</a:t>
            </a:r>
          </a:p>
          <a:p>
            <a:pPr lvl="1"/>
            <a:r>
              <a:rPr lang="pt-BR" noProof="0" dirty="0" smtClean="0"/>
              <a:t>Segundo nível</a:t>
            </a:r>
          </a:p>
          <a:p>
            <a:pPr lvl="2"/>
            <a:r>
              <a:rPr lang="pt-BR" noProof="0" dirty="0" smtClean="0"/>
              <a:t>Terceiro nível</a:t>
            </a:r>
          </a:p>
          <a:p>
            <a:pPr lvl="3"/>
            <a:r>
              <a:rPr lang="pt-BR" noProof="0" dirty="0" smtClean="0"/>
              <a:t>Quarto nível</a:t>
            </a:r>
          </a:p>
          <a:p>
            <a:pPr lvl="4"/>
            <a:r>
              <a:rPr lang="pt-BR" noProof="0" dirty="0" smtClean="0"/>
              <a:t>Quinto nível</a:t>
            </a:r>
          </a:p>
        </p:txBody>
      </p:sp>
      <p:sp>
        <p:nvSpPr>
          <p:cNvPr id="4" name="Espaço Reservado para Data 3"/>
          <p:cNvSpPr>
            <a:spLocks noGrp="1"/>
          </p:cNvSpPr>
          <p:nvPr>
            <p:ph type="dt" sz="half" idx="2"/>
          </p:nvPr>
        </p:nvSpPr>
        <p:spPr>
          <a:xfrm>
            <a:off x="7010400" y="6416675"/>
            <a:ext cx="1371600" cy="365125"/>
          </a:xfrm>
          <a:prstGeom prst="rect">
            <a:avLst/>
          </a:prstGeom>
        </p:spPr>
        <p:txBody>
          <a:bodyPr vert="horz" lIns="91440" tIns="45720" rIns="91440" bIns="45720" rtlCol="0" anchor="ctr"/>
          <a:lstStyle>
            <a:lvl1pPr algn="r">
              <a:defRPr sz="1000">
                <a:solidFill>
                  <a:schemeClr val="tx1"/>
                </a:solidFill>
              </a:defRPr>
            </a:lvl1pPr>
          </a:lstStyle>
          <a:p>
            <a:fld id="{7FC8593D-7C47-471E-A8DF-97AC4FFD13F5}" type="datetimeFigureOut">
              <a:rPr lang="pt-BR" noProof="0" smtClean="0"/>
              <a:pPr/>
              <a:t>09/06/2013</a:t>
            </a:fld>
            <a:endParaRPr lang="pt-BR" noProof="0" dirty="0"/>
          </a:p>
        </p:txBody>
      </p:sp>
      <p:sp>
        <p:nvSpPr>
          <p:cNvPr id="5" name="Espaço Reservado para Rodapé 4"/>
          <p:cNvSpPr>
            <a:spLocks noGrp="1"/>
          </p:cNvSpPr>
          <p:nvPr>
            <p:ph type="ftr" sz="quarter" idx="3"/>
          </p:nvPr>
        </p:nvSpPr>
        <p:spPr>
          <a:xfrm>
            <a:off x="2209800" y="6416675"/>
            <a:ext cx="4572000" cy="365125"/>
          </a:xfrm>
          <a:prstGeom prst="rect">
            <a:avLst/>
          </a:prstGeom>
        </p:spPr>
        <p:txBody>
          <a:bodyPr vert="horz" lIns="91440" tIns="45720" rIns="91440" bIns="45720" rtlCol="0" anchor="ctr"/>
          <a:lstStyle>
            <a:lvl1pPr algn="l">
              <a:defRPr sz="1000">
                <a:solidFill>
                  <a:schemeClr val="tx1"/>
                </a:solidFill>
              </a:defRPr>
            </a:lvl1pPr>
          </a:lstStyle>
          <a:p>
            <a:endParaRPr lang="pt-BR" noProof="0" dirty="0"/>
          </a:p>
        </p:txBody>
      </p:sp>
      <p:sp>
        <p:nvSpPr>
          <p:cNvPr id="6" name="Espaço Reservado para Número de Slide 5"/>
          <p:cNvSpPr>
            <a:spLocks noGrp="1"/>
          </p:cNvSpPr>
          <p:nvPr>
            <p:ph type="sldNum" sz="quarter" idx="4"/>
          </p:nvPr>
        </p:nvSpPr>
        <p:spPr>
          <a:xfrm>
            <a:off x="8610600" y="6416675"/>
            <a:ext cx="838200" cy="365125"/>
          </a:xfrm>
          <a:prstGeom prst="rect">
            <a:avLst/>
          </a:prstGeom>
        </p:spPr>
        <p:txBody>
          <a:bodyPr vert="horz" lIns="91440" tIns="45720" rIns="91440" bIns="45720" rtlCol="0" anchor="ctr"/>
          <a:lstStyle>
            <a:lvl1pPr algn="r">
              <a:defRPr sz="1000">
                <a:solidFill>
                  <a:schemeClr val="tx1"/>
                </a:solidFill>
              </a:defRPr>
            </a:lvl1pPr>
          </a:lstStyle>
          <a:p>
            <a:fld id="{289D71E3-7D81-4C24-B9D8-6B108755C64C}" type="slidenum">
              <a:rPr lang="pt-BR" noProof="0" smtClean="0"/>
              <a:pPr/>
              <a:t>‹nº›</a:t>
            </a:fld>
            <a:endParaRPr lang="pt-BR" noProof="0" dirty="0"/>
          </a:p>
        </p:txBody>
      </p:sp>
    </p:spTree>
    <p:extLst>
      <p:ext uri="{BB962C8B-B14F-4D97-AF65-F5344CB8AC3E}">
        <p14:creationId xmlns:p14="http://schemas.microsoft.com/office/powerpoint/2010/main" val="3616545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2" r:id="rId11"/>
    <p:sldLayoutId id="2147483661" r:id="rId12"/>
    <p:sldLayoutId id="2147483658" r:id="rId13"/>
    <p:sldLayoutId id="2147483659" r:id="rId1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1.wmf"/><Relationship Id="rId3" Type="http://schemas.openxmlformats.org/officeDocument/2006/relationships/image" Target="../media/image6.wmf"/><Relationship Id="rId7" Type="http://schemas.openxmlformats.org/officeDocument/2006/relationships/image" Target="../media/image10.wmf"/><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image" Target="../media/image9.wmf"/><Relationship Id="rId5" Type="http://schemas.openxmlformats.org/officeDocument/2006/relationships/image" Target="../media/image8.jpe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5.wmf"/><Relationship Id="rId4" Type="http://schemas.openxmlformats.org/officeDocument/2006/relationships/image" Target="../media/image14.wmf"/></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19.wmf"/></Relationships>
</file>

<file path=ppt/slides/_rels/slide11.x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openxmlformats.org/officeDocument/2006/relationships/image" Target="../media/image22.wmf"/><Relationship Id="rId4" Type="http://schemas.openxmlformats.org/officeDocument/2006/relationships/image" Target="../media/image21.wmf"/></Relationships>
</file>

<file path=ppt/slides/_rels/slide12.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notesSlide" Target="../notesSlides/notesSlide11.xml"/><Relationship Id="rId1" Type="http://schemas.openxmlformats.org/officeDocument/2006/relationships/slideLayout" Target="../slideLayouts/slideLayout5.xml"/><Relationship Id="rId5" Type="http://schemas.openxmlformats.org/officeDocument/2006/relationships/image" Target="../media/image25.gif"/><Relationship Id="rId4" Type="http://schemas.openxmlformats.org/officeDocument/2006/relationships/image" Target="../media/image24.gif"/></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image" Target="../media/image27.gif"/></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7" Type="http://schemas.openxmlformats.org/officeDocument/2006/relationships/image" Target="../media/image32.png"/><Relationship Id="rId2" Type="http://schemas.openxmlformats.org/officeDocument/2006/relationships/notesSlide" Target="../notesSlides/notesSlide13.xml"/><Relationship Id="rId1" Type="http://schemas.openxmlformats.org/officeDocument/2006/relationships/slideLayout" Target="../slideLayouts/slideLayout12.xml"/><Relationship Id="rId6" Type="http://schemas.openxmlformats.org/officeDocument/2006/relationships/image" Target="../media/image31.wmf"/><Relationship Id="rId5" Type="http://schemas.openxmlformats.org/officeDocument/2006/relationships/image" Target="../media/image30.jpeg"/><Relationship Id="rId4" Type="http://schemas.openxmlformats.org/officeDocument/2006/relationships/image" Target="../media/image29.jpeg"/></Relationships>
</file>

<file path=ppt/slides/_rels/slide15.xml.rels><?xml version="1.0" encoding="UTF-8" standalone="yes"?>
<Relationships xmlns="http://schemas.openxmlformats.org/package/2006/relationships"><Relationship Id="rId3" Type="http://schemas.openxmlformats.org/officeDocument/2006/relationships/image" Target="../media/image33.wmf"/><Relationship Id="rId2" Type="http://schemas.openxmlformats.org/officeDocument/2006/relationships/notesSlide" Target="../notesSlides/notesSlide14.xml"/><Relationship Id="rId1" Type="http://schemas.openxmlformats.org/officeDocument/2006/relationships/slideLayout" Target="../slideLayouts/slideLayout11.xml"/><Relationship Id="rId4" Type="http://schemas.openxmlformats.org/officeDocument/2006/relationships/image" Target="../media/image34.gif"/></Relationships>
</file>

<file path=ppt/slides/_rels/slide16.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36.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127448" y="836712"/>
            <a:ext cx="8458200" cy="1828800"/>
          </a:xfrm>
        </p:spPr>
        <p:txBody>
          <a:bodyPr/>
          <a:lstStyle/>
          <a:p>
            <a:pPr algn="ctr" defTabSz="914400">
              <a:lnSpc>
                <a:spcPct val="90000"/>
              </a:lnSpc>
              <a:spcBef>
                <a:spcPts val="0"/>
              </a:spcBef>
              <a:buNone/>
            </a:pPr>
            <a:r>
              <a:rPr lang="pt-BR" b="1" i="1" dirty="0" smtClean="0">
                <a:solidFill>
                  <a:srgbClr val="404040"/>
                </a:solidFill>
                <a:effectLst>
                  <a:outerShdw blurRad="38100" dist="38100" dir="2700000" algn="tl">
                    <a:srgbClr val="000000">
                      <a:alpha val="43137"/>
                    </a:srgbClr>
                  </a:outerShdw>
                </a:effectLst>
                <a:latin typeface="Times New Roman"/>
              </a:rPr>
              <a:t/>
            </a:r>
            <a:br>
              <a:rPr lang="pt-BR" b="1" i="1" dirty="0" smtClean="0">
                <a:solidFill>
                  <a:srgbClr val="404040"/>
                </a:solidFill>
                <a:effectLst>
                  <a:outerShdw blurRad="38100" dist="38100" dir="2700000" algn="tl">
                    <a:srgbClr val="000000">
                      <a:alpha val="43137"/>
                    </a:srgbClr>
                  </a:outerShdw>
                </a:effectLst>
                <a:latin typeface="Times New Roman"/>
              </a:rPr>
            </a:br>
            <a:r>
              <a:rPr lang="pt-BR" sz="6000" b="1" i="1" dirty="0" smtClean="0">
                <a:solidFill>
                  <a:srgbClr val="404040"/>
                </a:solidFill>
                <a:effectLst>
                  <a:outerShdw blurRad="38100" dist="38100" dir="2700000" algn="tl">
                    <a:srgbClr val="000000">
                      <a:alpha val="43137"/>
                    </a:srgbClr>
                  </a:outerShdw>
                </a:effectLst>
                <a:latin typeface="Times New Roman"/>
              </a:rPr>
              <a:t>MOINHO </a:t>
            </a:r>
            <a:r>
              <a:rPr lang="pt-BR" sz="6000" b="1" i="1" dirty="0" smtClean="0">
                <a:solidFill>
                  <a:srgbClr val="404040"/>
                </a:solidFill>
                <a:effectLst>
                  <a:outerShdw blurRad="38100" dist="38100" dir="2700000" algn="tl">
                    <a:srgbClr val="000000">
                      <a:alpha val="43137"/>
                    </a:srgbClr>
                  </a:outerShdw>
                </a:effectLst>
                <a:latin typeface="Times New Roman"/>
              </a:rPr>
              <a:t>DE VENTO</a:t>
            </a:r>
            <a:endParaRPr lang="pt-BR" sz="6000" b="1" i="1" dirty="0">
              <a:solidFill>
                <a:srgbClr val="404040"/>
              </a:solidFill>
              <a:effectLst>
                <a:outerShdw blurRad="38100" dist="38100" dir="2700000" algn="tl">
                  <a:srgbClr val="000000">
                    <a:alpha val="43137"/>
                  </a:srgbClr>
                </a:outerShdw>
              </a:effectLst>
              <a:latin typeface="Times New Roman"/>
            </a:endParaRPr>
          </a:p>
        </p:txBody>
      </p:sp>
    </p:spTree>
    <p:extLst>
      <p:ext uri="{BB962C8B-B14F-4D97-AF65-F5344CB8AC3E}">
        <p14:creationId xmlns:p14="http://schemas.microsoft.com/office/powerpoint/2010/main" val="2798047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51384" y="609732"/>
            <a:ext cx="9829800" cy="1082674"/>
          </a:xfrm>
        </p:spPr>
        <p:txBody>
          <a:bodyPr>
            <a:normAutofit/>
          </a:bodyPr>
          <a:lstStyle/>
          <a:p>
            <a:pPr algn="l" defTabSz="914400">
              <a:lnSpc>
                <a:spcPct val="90000"/>
              </a:lnSpc>
              <a:spcBef>
                <a:spcPts val="0"/>
              </a:spcBef>
              <a:buNone/>
            </a:pPr>
            <a:r>
              <a:rPr lang="pt-BR" sz="3500" b="1" i="1" dirty="0" smtClean="0">
                <a:solidFill>
                  <a:srgbClr val="404040"/>
                </a:solidFill>
                <a:effectLst>
                  <a:outerShdw blurRad="38100" dist="38100" dir="2700000" algn="tl">
                    <a:srgbClr val="000000">
                      <a:alpha val="43137"/>
                    </a:srgbClr>
                  </a:outerShdw>
                </a:effectLst>
                <a:latin typeface="Times New Roman"/>
              </a:rPr>
              <a:t>Constrói um moinho de vento</a:t>
            </a:r>
            <a:endParaRPr lang="pt-BR" sz="3500" b="1" i="1" dirty="0">
              <a:solidFill>
                <a:srgbClr val="404040"/>
              </a:solidFill>
              <a:effectLst>
                <a:outerShdw blurRad="38100" dist="38100" dir="2700000" algn="tl">
                  <a:srgbClr val="000000">
                    <a:alpha val="43137"/>
                  </a:srgbClr>
                </a:outerShdw>
              </a:effectLst>
              <a:latin typeface="Times New Roman"/>
            </a:endParaRPr>
          </a:p>
        </p:txBody>
      </p:sp>
      <p:sp>
        <p:nvSpPr>
          <p:cNvPr id="3" name="Espaço Reservado para Texto 2"/>
          <p:cNvSpPr>
            <a:spLocks noGrp="1"/>
          </p:cNvSpPr>
          <p:nvPr>
            <p:ph type="body" sz="half" idx="2"/>
          </p:nvPr>
        </p:nvSpPr>
        <p:spPr>
          <a:xfrm>
            <a:off x="6816080" y="476672"/>
            <a:ext cx="4896544" cy="6228928"/>
          </a:xfrm>
        </p:spPr>
        <p:txBody>
          <a:bodyPr>
            <a:normAutofit/>
          </a:bodyPr>
          <a:lstStyle/>
          <a:p>
            <a:pPr marL="0" indent="0" algn="ctr" defTabSz="914400">
              <a:lnSpc>
                <a:spcPct val="90000"/>
              </a:lnSpc>
              <a:spcBef>
                <a:spcPts val="1800"/>
              </a:spcBef>
              <a:buNone/>
            </a:pPr>
            <a:r>
              <a:rPr lang="pt-BR" sz="2400" b="1" dirty="0" smtClean="0">
                <a:solidFill>
                  <a:srgbClr val="404040"/>
                </a:solidFill>
                <a:latin typeface="Arial"/>
              </a:rPr>
              <a:t>Vais precisar de:</a:t>
            </a:r>
          </a:p>
          <a:p>
            <a:pPr marL="285750" indent="-285750" defTabSz="914400">
              <a:lnSpc>
                <a:spcPct val="90000"/>
              </a:lnSpc>
              <a:spcBef>
                <a:spcPts val="1800"/>
              </a:spcBef>
              <a:buFont typeface="Arial" pitchFamily="34" charset="0"/>
              <a:buChar char="•"/>
            </a:pPr>
            <a:r>
              <a:rPr lang="pt-BR" sz="2200" dirty="0" smtClean="0">
                <a:solidFill>
                  <a:srgbClr val="404040"/>
                </a:solidFill>
                <a:latin typeface="Arial"/>
              </a:rPr>
              <a:t>                 Molde em papel (anexo)</a:t>
            </a:r>
          </a:p>
          <a:p>
            <a:pPr defTabSz="914400">
              <a:lnSpc>
                <a:spcPct val="90000"/>
              </a:lnSpc>
              <a:spcBef>
                <a:spcPts val="1800"/>
              </a:spcBef>
            </a:pPr>
            <a:endParaRPr lang="pt-BR" sz="2200" dirty="0" smtClean="0">
              <a:solidFill>
                <a:srgbClr val="404040"/>
              </a:solidFill>
              <a:latin typeface="Arial"/>
            </a:endParaRPr>
          </a:p>
          <a:p>
            <a:pPr marL="285750" indent="-285750" defTabSz="914400">
              <a:lnSpc>
                <a:spcPct val="90000"/>
              </a:lnSpc>
              <a:spcBef>
                <a:spcPts val="1800"/>
              </a:spcBef>
              <a:buFont typeface="Arial" pitchFamily="34" charset="0"/>
              <a:buChar char="•"/>
            </a:pPr>
            <a:r>
              <a:rPr lang="pt-BR" sz="2200" dirty="0" smtClean="0">
                <a:solidFill>
                  <a:srgbClr val="404040"/>
                </a:solidFill>
                <a:latin typeface="Arial"/>
              </a:rPr>
              <a:t>Palhinha</a:t>
            </a:r>
          </a:p>
          <a:p>
            <a:pPr defTabSz="914400">
              <a:lnSpc>
                <a:spcPct val="90000"/>
              </a:lnSpc>
              <a:spcBef>
                <a:spcPts val="1800"/>
              </a:spcBef>
            </a:pPr>
            <a:endParaRPr lang="pt-BR" sz="2200" dirty="0" smtClean="0">
              <a:solidFill>
                <a:srgbClr val="404040"/>
              </a:solidFill>
              <a:latin typeface="Arial"/>
            </a:endParaRPr>
          </a:p>
          <a:p>
            <a:pPr marL="285750" indent="-285750" defTabSz="914400">
              <a:lnSpc>
                <a:spcPct val="90000"/>
              </a:lnSpc>
              <a:spcBef>
                <a:spcPts val="1800"/>
              </a:spcBef>
              <a:buFont typeface="Arial" pitchFamily="34" charset="0"/>
              <a:buChar char="•"/>
            </a:pPr>
            <a:r>
              <a:rPr lang="pt-BR" sz="2200" dirty="0" smtClean="0">
                <a:solidFill>
                  <a:srgbClr val="404040"/>
                </a:solidFill>
                <a:latin typeface="Arial"/>
              </a:rPr>
              <a:t>                    </a:t>
            </a:r>
            <a:r>
              <a:rPr lang="pt-BR" sz="2200" dirty="0" smtClean="0">
                <a:solidFill>
                  <a:srgbClr val="404040"/>
                </a:solidFill>
                <a:latin typeface="Arial"/>
              </a:rPr>
              <a:t>Grampeador </a:t>
            </a:r>
            <a:endParaRPr lang="pt-BR" sz="2200" dirty="0" smtClean="0">
              <a:solidFill>
                <a:srgbClr val="404040"/>
              </a:solidFill>
              <a:latin typeface="Arial"/>
            </a:endParaRPr>
          </a:p>
          <a:p>
            <a:pPr defTabSz="914400">
              <a:lnSpc>
                <a:spcPct val="90000"/>
              </a:lnSpc>
              <a:spcBef>
                <a:spcPts val="1800"/>
              </a:spcBef>
            </a:pPr>
            <a:endParaRPr lang="pt-BR" sz="2200" dirty="0" smtClean="0">
              <a:solidFill>
                <a:srgbClr val="404040"/>
              </a:solidFill>
              <a:latin typeface="Arial"/>
            </a:endParaRPr>
          </a:p>
          <a:p>
            <a:pPr marL="285750" indent="-285750" defTabSz="914400">
              <a:lnSpc>
                <a:spcPct val="90000"/>
              </a:lnSpc>
              <a:spcBef>
                <a:spcPts val="1800"/>
              </a:spcBef>
              <a:buFont typeface="Arial" pitchFamily="34" charset="0"/>
              <a:buChar char="•"/>
            </a:pPr>
            <a:r>
              <a:rPr lang="pt-BR" sz="2200" dirty="0" smtClean="0">
                <a:solidFill>
                  <a:srgbClr val="404040"/>
                </a:solidFill>
                <a:latin typeface="Arial"/>
              </a:rPr>
              <a:t>Tesoura</a:t>
            </a:r>
          </a:p>
          <a:p>
            <a:pPr defTabSz="914400">
              <a:lnSpc>
                <a:spcPct val="90000"/>
              </a:lnSpc>
              <a:spcBef>
                <a:spcPts val="1800"/>
              </a:spcBef>
            </a:pPr>
            <a:endParaRPr lang="pt-BR" sz="2200" dirty="0" smtClean="0">
              <a:solidFill>
                <a:srgbClr val="404040"/>
              </a:solidFill>
              <a:latin typeface="Arial"/>
            </a:endParaRPr>
          </a:p>
          <a:p>
            <a:pPr marL="285750" indent="-285750" defTabSz="914400">
              <a:lnSpc>
                <a:spcPct val="90000"/>
              </a:lnSpc>
              <a:spcBef>
                <a:spcPts val="1800"/>
              </a:spcBef>
              <a:buFont typeface="Arial" pitchFamily="34" charset="0"/>
              <a:buChar char="•"/>
            </a:pPr>
            <a:r>
              <a:rPr lang="pt-BR" sz="2200" dirty="0" smtClean="0">
                <a:solidFill>
                  <a:srgbClr val="404040"/>
                </a:solidFill>
                <a:latin typeface="Arial"/>
              </a:rPr>
              <a:t>                  Clip</a:t>
            </a:r>
          </a:p>
          <a:p>
            <a:pPr marL="285750" indent="-285750" defTabSz="914400">
              <a:lnSpc>
                <a:spcPct val="90000"/>
              </a:lnSpc>
              <a:spcBef>
                <a:spcPts val="1800"/>
              </a:spcBef>
              <a:buFont typeface="Arial" pitchFamily="34" charset="0"/>
              <a:buChar char="•"/>
            </a:pPr>
            <a:endParaRPr lang="pt-BR" sz="2200" dirty="0" smtClean="0">
              <a:solidFill>
                <a:srgbClr val="404040"/>
              </a:solidFill>
              <a:latin typeface="Arial"/>
            </a:endParaRPr>
          </a:p>
        </p:txBody>
      </p:sp>
      <p:sp>
        <p:nvSpPr>
          <p:cNvPr id="5" name="Retângulo de cantos arredondados 4"/>
          <p:cNvSpPr/>
          <p:nvPr/>
        </p:nvSpPr>
        <p:spPr>
          <a:xfrm>
            <a:off x="12344400" y="152400"/>
            <a:ext cx="1404000" cy="6553200"/>
          </a:xfrm>
          <a:prstGeom prst="roundRect">
            <a:avLst>
              <a:gd name="adj" fmla="val 9717"/>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defTabSz="914400">
              <a:buNone/>
            </a:pPr>
            <a:r>
              <a:rPr lang="pt-BR" sz="1200" b="1" i="1" dirty="0" smtClean="0">
                <a:latin typeface="Arial"/>
                <a:ea typeface="+mn-ea"/>
                <a:cs typeface="Arial"/>
              </a:rPr>
              <a:t>OBSERVAÇÃO:</a:t>
            </a:r>
          </a:p>
          <a:p>
            <a:pPr algn="l" defTabSz="914400">
              <a:buNone/>
            </a:pPr>
            <a:r>
              <a:rPr lang="pt-BR" sz="1200" b="0" i="1" dirty="0" smtClean="0">
                <a:latin typeface="Arial"/>
                <a:ea typeface="+mn-ea"/>
                <a:cs typeface="Arial"/>
              </a:rPr>
              <a:t>Para mudar imagens deste slide, selecione uma imagem e exclua-a. Em seguida, clique no botão Inserir Imagem</a:t>
            </a:r>
          </a:p>
          <a:p>
            <a:pPr algn="l" defTabSz="914400">
              <a:buNone/>
            </a:pPr>
            <a:r>
              <a:rPr lang="pt-BR" sz="1200" b="0" i="1" dirty="0" smtClean="0">
                <a:latin typeface="Arial"/>
                <a:ea typeface="+mn-ea"/>
                <a:cs typeface="Arial"/>
              </a:rPr>
              <a:t>no espaço reservado para inserir sua própria imagem.</a:t>
            </a:r>
            <a:endParaRPr lang="pt-BR" sz="1200" b="0" i="1" dirty="0">
              <a:latin typeface="Arial"/>
              <a:ea typeface="+mn-ea"/>
              <a:cs typeface="Arial"/>
            </a:endParaRPr>
          </a:p>
        </p:txBody>
      </p:sp>
      <p:pic>
        <p:nvPicPr>
          <p:cNvPr id="2050" name="Picture 2" descr="C:\Documents and Settings\Mónica Rusga\Os meus documentos\As minhas imagens\MOINHO DE VENTO.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07568" y="1844823"/>
            <a:ext cx="2487982" cy="304833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48128" y="856861"/>
            <a:ext cx="975917" cy="9574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descr="C:\Documents and Settings\Mónica Rusga\Definições locais\Temporary Internet Files\Content.IE5\ZEHIDEE7\MP900385316[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707722" y="1773955"/>
            <a:ext cx="733172" cy="1026440"/>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descr="C:\Documents and Settings\Mónica Rusga\Definições locais\Temporary Internet Files\Content.IE5\9SP6FO2Z\MC900409957[1].wm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248128" y="2835115"/>
            <a:ext cx="1159746" cy="99290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C:\Documents and Settings\Mónica Rusga\Definições locais\Temporary Internet Files\Content.IE5\Z0UJYO8N\MC900413648[1].wmf"/>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407875" y="3807943"/>
            <a:ext cx="1360534" cy="1236947"/>
          </a:xfrm>
          <a:prstGeom prst="rect">
            <a:avLst/>
          </a:prstGeom>
          <a:noFill/>
          <a:extLst>
            <a:ext uri="{909E8E84-426E-40DD-AFC4-6F175D3DCCD1}">
              <a14:hiddenFill xmlns:a14="http://schemas.microsoft.com/office/drawing/2010/main">
                <a:solidFill>
                  <a:srgbClr val="FFFFFF"/>
                </a:solidFill>
              </a14:hiddenFill>
            </a:ext>
          </a:extLst>
        </p:spPr>
      </p:pic>
      <p:pic>
        <p:nvPicPr>
          <p:cNvPr id="2055" name="Picture 7" descr="C:\Documents and Settings\Mónica Rusga\Definições locais\Temporary Internet Files\Content.IE5\ZEHIDEE7\MC900251513[1].wmf"/>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334962" y="4932636"/>
            <a:ext cx="987778" cy="11697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3893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9536" y="260648"/>
            <a:ext cx="5832648" cy="57223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CaixaDeTexto 3"/>
          <p:cNvSpPr txBox="1"/>
          <p:nvPr/>
        </p:nvSpPr>
        <p:spPr>
          <a:xfrm>
            <a:off x="7896200" y="4725144"/>
            <a:ext cx="2304256" cy="461665"/>
          </a:xfrm>
          <a:prstGeom prst="rect">
            <a:avLst/>
          </a:prstGeom>
          <a:noFill/>
        </p:spPr>
        <p:txBody>
          <a:bodyPr wrap="square" rtlCol="0">
            <a:spAutoFit/>
          </a:bodyPr>
          <a:lstStyle/>
          <a:p>
            <a:pPr algn="ctr"/>
            <a:r>
              <a:rPr lang="pt-PT" sz="2400" b="1" dirty="0" smtClean="0"/>
              <a:t>Anexo</a:t>
            </a:r>
            <a:endParaRPr lang="pt-PT" sz="2400" b="1" dirty="0"/>
          </a:p>
        </p:txBody>
      </p:sp>
    </p:spTree>
    <p:extLst>
      <p:ext uri="{BB962C8B-B14F-4D97-AF65-F5344CB8AC3E}">
        <p14:creationId xmlns:p14="http://schemas.microsoft.com/office/powerpoint/2010/main" val="1022575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23392" y="12616"/>
            <a:ext cx="9829800" cy="1082674"/>
          </a:xfrm>
        </p:spPr>
        <p:txBody>
          <a:bodyPr>
            <a:normAutofit/>
          </a:bodyPr>
          <a:lstStyle/>
          <a:p>
            <a:pPr algn="ctr"/>
            <a:r>
              <a:rPr lang="pt-BR" sz="5000" b="1" dirty="0" smtClean="0">
                <a:solidFill>
                  <a:schemeClr val="accent5">
                    <a:lumMod val="75000"/>
                  </a:schemeClr>
                </a:solidFill>
                <a:effectLst>
                  <a:outerShdw blurRad="38100" dist="38100" dir="2700000" algn="tl">
                    <a:srgbClr val="000000">
                      <a:alpha val="43137"/>
                    </a:srgbClr>
                  </a:outerShdw>
                </a:effectLst>
              </a:rPr>
              <a:t>Como Fazer…</a:t>
            </a:r>
            <a:endParaRPr lang="pt-BR" sz="5000" b="1" dirty="0">
              <a:solidFill>
                <a:schemeClr val="accent5">
                  <a:lumMod val="75000"/>
                </a:schemeClr>
              </a:solidFill>
              <a:effectLst>
                <a:outerShdw blurRad="38100" dist="38100" dir="2700000" algn="tl">
                  <a:srgbClr val="000000">
                    <a:alpha val="43137"/>
                  </a:srgbClr>
                </a:outerShdw>
              </a:effectLst>
            </a:endParaRPr>
          </a:p>
        </p:txBody>
      </p:sp>
      <p:sp>
        <p:nvSpPr>
          <p:cNvPr id="3" name="Espaço Reservado para Texto 2"/>
          <p:cNvSpPr>
            <a:spLocks noGrp="1"/>
          </p:cNvSpPr>
          <p:nvPr>
            <p:ph type="body" idx="1"/>
          </p:nvPr>
        </p:nvSpPr>
        <p:spPr>
          <a:xfrm>
            <a:off x="335360" y="1196752"/>
            <a:ext cx="5109200" cy="795867"/>
          </a:xfrm>
        </p:spPr>
        <p:txBody>
          <a:bodyPr>
            <a:normAutofit/>
          </a:bodyPr>
          <a:lstStyle/>
          <a:p>
            <a:r>
              <a:rPr lang="pt-BR" sz="3000" b="1" i="1" dirty="0" smtClean="0"/>
              <a:t>            Procedimento:</a:t>
            </a:r>
            <a:endParaRPr lang="pt-BR" sz="3000" b="1" i="1" dirty="0"/>
          </a:p>
        </p:txBody>
      </p:sp>
      <p:sp>
        <p:nvSpPr>
          <p:cNvPr id="4" name="Espaço Reservado para Conteúdo 3"/>
          <p:cNvSpPr>
            <a:spLocks noGrp="1"/>
          </p:cNvSpPr>
          <p:nvPr>
            <p:ph sz="half" idx="2"/>
          </p:nvPr>
        </p:nvSpPr>
        <p:spPr>
          <a:xfrm>
            <a:off x="335360" y="1988840"/>
            <a:ext cx="5577760" cy="3095269"/>
          </a:xfrm>
        </p:spPr>
        <p:txBody>
          <a:bodyPr>
            <a:normAutofit lnSpcReduction="10000"/>
          </a:bodyPr>
          <a:lstStyle/>
          <a:p>
            <a:r>
              <a:rPr lang="pt-PT" sz="2500" dirty="0" smtClean="0">
                <a:effectLst>
                  <a:outerShdw blurRad="38100" dist="38100" dir="2700000" algn="tl">
                    <a:srgbClr val="000000">
                      <a:alpha val="43137"/>
                    </a:srgbClr>
                  </a:outerShdw>
                </a:effectLst>
              </a:rPr>
              <a:t>1º </a:t>
            </a:r>
            <a:r>
              <a:rPr lang="pt-PT" sz="2500" dirty="0">
                <a:effectLst>
                  <a:outerShdw blurRad="38100" dist="38100" dir="2700000" algn="tl">
                    <a:srgbClr val="000000">
                      <a:alpha val="43137"/>
                    </a:srgbClr>
                  </a:outerShdw>
                </a:effectLst>
              </a:rPr>
              <a:t>- </a:t>
            </a:r>
            <a:r>
              <a:rPr lang="pt-PT" sz="2200" dirty="0"/>
              <a:t>Recortar o moinho pelo tracejado (ver </a:t>
            </a:r>
            <a:r>
              <a:rPr lang="pt-PT" sz="2200" dirty="0" smtClean="0"/>
              <a:t>anexo, no slide anterior);</a:t>
            </a:r>
            <a:endParaRPr lang="pt-PT" sz="2200" dirty="0"/>
          </a:p>
          <a:p>
            <a:r>
              <a:rPr lang="pt-PT" sz="2500" dirty="0">
                <a:effectLst>
                  <a:outerShdw blurRad="38100" dist="38100" dir="2700000" algn="tl">
                    <a:srgbClr val="000000">
                      <a:alpha val="43137"/>
                    </a:srgbClr>
                  </a:outerShdw>
                </a:effectLst>
              </a:rPr>
              <a:t>2º - </a:t>
            </a:r>
            <a:r>
              <a:rPr lang="pt-PT" sz="2200" dirty="0"/>
              <a:t>Dobrar um canto de cada uma das partes destacadas (sempre o mesmo);</a:t>
            </a:r>
          </a:p>
          <a:p>
            <a:r>
              <a:rPr lang="pt-PT" sz="2500" dirty="0">
                <a:effectLst>
                  <a:outerShdw blurRad="38100" dist="38100" dir="2700000" algn="tl">
                    <a:srgbClr val="000000">
                      <a:alpha val="43137"/>
                    </a:srgbClr>
                  </a:outerShdw>
                </a:effectLst>
              </a:rPr>
              <a:t>3º - </a:t>
            </a:r>
            <a:r>
              <a:rPr lang="pt-PT" sz="2200" dirty="0" smtClean="0"/>
              <a:t>Grampear </a:t>
            </a:r>
            <a:r>
              <a:rPr lang="pt-PT" sz="2200" dirty="0"/>
              <a:t>os cantos dobrados ao centro do moinho;</a:t>
            </a:r>
          </a:p>
          <a:p>
            <a:r>
              <a:rPr lang="pt-PT" sz="2500" dirty="0">
                <a:effectLst>
                  <a:outerShdw blurRad="38100" dist="38100" dir="2700000" algn="tl">
                    <a:srgbClr val="000000">
                      <a:alpha val="43137"/>
                    </a:srgbClr>
                  </a:outerShdw>
                </a:effectLst>
              </a:rPr>
              <a:t>4º - </a:t>
            </a:r>
            <a:r>
              <a:rPr lang="pt-PT" sz="2200" dirty="0"/>
              <a:t>Segurar o moinho à palhinha, usando um clip.</a:t>
            </a:r>
            <a:endParaRPr lang="pt-BR" sz="2200" dirty="0"/>
          </a:p>
        </p:txBody>
      </p:sp>
      <p:sp>
        <p:nvSpPr>
          <p:cNvPr id="6" name="Espaço Reservado para Conteúdo 5"/>
          <p:cNvSpPr>
            <a:spLocks noGrp="1"/>
          </p:cNvSpPr>
          <p:nvPr>
            <p:ph sz="quarter" idx="4"/>
          </p:nvPr>
        </p:nvSpPr>
        <p:spPr>
          <a:xfrm>
            <a:off x="6278880" y="1988840"/>
            <a:ext cx="5649768" cy="3311293"/>
          </a:xfrm>
        </p:spPr>
        <p:txBody>
          <a:bodyPr>
            <a:normAutofit fontScale="92500"/>
          </a:bodyPr>
          <a:lstStyle/>
          <a:p>
            <a:pPr marL="0" indent="0">
              <a:lnSpc>
                <a:spcPct val="150000"/>
              </a:lnSpc>
              <a:buNone/>
            </a:pPr>
            <a:r>
              <a:rPr lang="pt-BR" sz="2200" dirty="0" smtClean="0"/>
              <a:t>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pt-BR" sz="2200" dirty="0"/>
          </a:p>
        </p:txBody>
      </p:sp>
      <p:sp>
        <p:nvSpPr>
          <p:cNvPr id="7" name="Espaço Reservado para Texto 2"/>
          <p:cNvSpPr>
            <a:spLocks noGrp="1"/>
          </p:cNvSpPr>
          <p:nvPr>
            <p:ph type="body" idx="1"/>
          </p:nvPr>
        </p:nvSpPr>
        <p:spPr>
          <a:xfrm>
            <a:off x="6240016" y="1196752"/>
            <a:ext cx="5469240" cy="795867"/>
          </a:xfrm>
        </p:spPr>
        <p:txBody>
          <a:bodyPr>
            <a:normAutofit/>
          </a:bodyPr>
          <a:lstStyle/>
          <a:p>
            <a:r>
              <a:rPr lang="pt-BR" sz="3000" b="1" i="1" dirty="0" smtClean="0"/>
              <a:t>       Registra o que observas:</a:t>
            </a:r>
            <a:endParaRPr lang="pt-BR" sz="3000" b="1" i="1" dirty="0"/>
          </a:p>
        </p:txBody>
      </p:sp>
    </p:spTree>
    <p:extLst>
      <p:ext uri="{BB962C8B-B14F-4D97-AF65-F5344CB8AC3E}">
        <p14:creationId xmlns:p14="http://schemas.microsoft.com/office/powerpoint/2010/main" val="952211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pt-BR" sz="5000" b="1" dirty="0" smtClean="0">
                <a:solidFill>
                  <a:schemeClr val="accent5">
                    <a:lumMod val="75000"/>
                  </a:schemeClr>
                </a:solidFill>
                <a:effectLst>
                  <a:outerShdw blurRad="38100" dist="38100" dir="2700000" algn="tl">
                    <a:srgbClr val="000000">
                      <a:alpha val="43137"/>
                    </a:srgbClr>
                  </a:outerShdw>
                </a:effectLst>
              </a:rPr>
              <a:t>   O que Acontece…</a:t>
            </a:r>
            <a:endParaRPr lang="pt-BR" sz="5000" dirty="0"/>
          </a:p>
        </p:txBody>
      </p:sp>
      <p:sp>
        <p:nvSpPr>
          <p:cNvPr id="3" name="Espaço Reservado para Conteúdo 2"/>
          <p:cNvSpPr>
            <a:spLocks noGrp="1"/>
          </p:cNvSpPr>
          <p:nvPr>
            <p:ph idx="1"/>
          </p:nvPr>
        </p:nvSpPr>
        <p:spPr>
          <a:xfrm>
            <a:off x="1524000" y="2204864"/>
            <a:ext cx="9144000" cy="3098656"/>
          </a:xfrm>
        </p:spPr>
        <p:txBody>
          <a:bodyPr>
            <a:normAutofit/>
          </a:bodyPr>
          <a:lstStyle/>
          <a:p>
            <a:pPr marL="0" indent="0" algn="ctr">
              <a:lnSpc>
                <a:spcPct val="200000"/>
              </a:lnSpc>
              <a:buNone/>
            </a:pPr>
            <a:r>
              <a:rPr lang="pt-PT" sz="3000" b="1" dirty="0"/>
              <a:t>Quando sopras para o moinho, o ar que expeles, imita o vento </a:t>
            </a:r>
            <a:r>
              <a:rPr lang="pt-PT" sz="3000" b="1" dirty="0" smtClean="0"/>
              <a:t>e, por isso, </a:t>
            </a:r>
            <a:r>
              <a:rPr lang="pt-PT" sz="3000" b="1" dirty="0"/>
              <a:t>as </a:t>
            </a:r>
            <a:r>
              <a:rPr lang="pt-PT" sz="3000" b="1" dirty="0" smtClean="0"/>
              <a:t>velas giram</a:t>
            </a:r>
            <a:r>
              <a:rPr lang="pt-PT" sz="3000" b="1" dirty="0"/>
              <a:t>.</a:t>
            </a:r>
            <a:endParaRPr lang="pt-BR" sz="3000" b="1" dirty="0"/>
          </a:p>
        </p:txBody>
      </p:sp>
    </p:spTree>
    <p:extLst>
      <p:ext uri="{BB962C8B-B14F-4D97-AF65-F5344CB8AC3E}">
        <p14:creationId xmlns:p14="http://schemas.microsoft.com/office/powerpoint/2010/main" val="610986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071664" y="548680"/>
            <a:ext cx="7315200" cy="1828800"/>
          </a:xfrm>
        </p:spPr>
        <p:txBody>
          <a:bodyPr>
            <a:normAutofit/>
          </a:bodyPr>
          <a:lstStyle/>
          <a:p>
            <a:pPr algn="ctr" defTabSz="914400">
              <a:lnSpc>
                <a:spcPct val="90000"/>
              </a:lnSpc>
              <a:spcBef>
                <a:spcPts val="0"/>
              </a:spcBef>
              <a:buNone/>
            </a:pPr>
            <a:r>
              <a:rPr lang="pt-BR" sz="5500" b="1" dirty="0" smtClean="0">
                <a:solidFill>
                  <a:schemeClr val="accent5">
                    <a:lumMod val="75000"/>
                  </a:schemeClr>
                </a:solidFill>
                <a:effectLst>
                  <a:outerShdw blurRad="38100" dist="38100" dir="2700000" algn="tl">
                    <a:srgbClr val="000000">
                      <a:alpha val="43137"/>
                    </a:srgbClr>
                  </a:outerShdw>
                </a:effectLst>
                <a:latin typeface="Times New Roman"/>
              </a:rPr>
              <a:t>SABIAS QUE…</a:t>
            </a:r>
            <a:endParaRPr lang="pt-BR" sz="5500" b="1" i="0" dirty="0">
              <a:solidFill>
                <a:schemeClr val="accent5">
                  <a:lumMod val="75000"/>
                </a:schemeClr>
              </a:solidFill>
              <a:effectLst>
                <a:outerShdw blurRad="38100" dist="38100" dir="2700000" algn="tl">
                  <a:srgbClr val="000000">
                    <a:alpha val="43137"/>
                  </a:srgbClr>
                </a:outerShdw>
              </a:effectLst>
              <a:latin typeface="Times New Roman"/>
              <a:ea typeface="+mj-ea"/>
              <a:cs typeface="+mj-cs"/>
            </a:endParaRPr>
          </a:p>
        </p:txBody>
      </p:sp>
    </p:spTree>
    <p:extLst>
      <p:ext uri="{BB962C8B-B14F-4D97-AF65-F5344CB8AC3E}">
        <p14:creationId xmlns:p14="http://schemas.microsoft.com/office/powerpoint/2010/main" val="42288710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67408" y="0"/>
            <a:ext cx="9829800" cy="1082674"/>
          </a:xfrm>
        </p:spPr>
        <p:txBody>
          <a:bodyPr>
            <a:normAutofit/>
          </a:bodyPr>
          <a:lstStyle/>
          <a:p>
            <a:r>
              <a:rPr lang="pt-PT" sz="5000" b="1" dirty="0">
                <a:solidFill>
                  <a:schemeClr val="accent5">
                    <a:lumMod val="75000"/>
                  </a:schemeClr>
                </a:solidFill>
                <a:effectLst>
                  <a:outerShdw blurRad="38100" dist="38100" dir="2700000" algn="tl">
                    <a:srgbClr val="000000">
                      <a:alpha val="43137"/>
                    </a:srgbClr>
                  </a:outerShdw>
                </a:effectLst>
              </a:rPr>
              <a:t>A </a:t>
            </a:r>
            <a:r>
              <a:rPr lang="pt-PT" sz="5000" b="1" dirty="0" smtClean="0">
                <a:solidFill>
                  <a:schemeClr val="accent5">
                    <a:lumMod val="75000"/>
                  </a:schemeClr>
                </a:solidFill>
                <a:effectLst>
                  <a:outerShdw blurRad="38100" dist="38100" dir="2700000" algn="tl">
                    <a:srgbClr val="000000">
                      <a:alpha val="43137"/>
                    </a:srgbClr>
                  </a:outerShdw>
                </a:effectLst>
              </a:rPr>
              <a:t> ATMOSFERA , O AR…</a:t>
            </a:r>
            <a:endParaRPr lang="pt-BR" sz="5000" b="1" dirty="0">
              <a:solidFill>
                <a:schemeClr val="accent5">
                  <a:lumMod val="75000"/>
                </a:schemeClr>
              </a:solidFill>
              <a:effectLst>
                <a:outerShdw blurRad="38100" dist="38100" dir="2700000" algn="tl">
                  <a:srgbClr val="000000">
                    <a:alpha val="43137"/>
                  </a:srgbClr>
                </a:outerShdw>
              </a:effectLst>
            </a:endParaRPr>
          </a:p>
        </p:txBody>
      </p:sp>
      <p:sp>
        <p:nvSpPr>
          <p:cNvPr id="3" name="Espaço Reservado para Conteúdo 2"/>
          <p:cNvSpPr>
            <a:spLocks noGrp="1"/>
          </p:cNvSpPr>
          <p:nvPr>
            <p:ph idx="1"/>
          </p:nvPr>
        </p:nvSpPr>
        <p:spPr>
          <a:xfrm>
            <a:off x="263352" y="1124744"/>
            <a:ext cx="11593288" cy="3962752"/>
          </a:xfrm>
        </p:spPr>
        <p:txBody>
          <a:bodyPr>
            <a:noAutofit/>
          </a:bodyPr>
          <a:lstStyle/>
          <a:p>
            <a:pPr marL="0" indent="0">
              <a:lnSpc>
                <a:spcPct val="150000"/>
              </a:lnSpc>
              <a:buNone/>
            </a:pPr>
            <a:r>
              <a:rPr lang="pt-PT" sz="3200" dirty="0" smtClean="0"/>
              <a:t>… está </a:t>
            </a:r>
            <a:r>
              <a:rPr lang="pt-PT" sz="3200" dirty="0"/>
              <a:t>sempre em movimento, e o vento é a deslocação do ar. </a:t>
            </a:r>
            <a:endParaRPr lang="pt-PT" sz="3200" dirty="0" smtClean="0"/>
          </a:p>
          <a:p>
            <a:pPr marL="0" indent="0" algn="ctr">
              <a:lnSpc>
                <a:spcPct val="150000"/>
              </a:lnSpc>
              <a:buNone/>
            </a:pPr>
            <a:r>
              <a:rPr lang="pt-PT" sz="3200" dirty="0" smtClean="0"/>
              <a:t>	Umas vezes move-se </a:t>
            </a:r>
            <a:r>
              <a:rPr lang="pt-PT" sz="3200" dirty="0"/>
              <a:t>devagar, numa brisa suave, outras depressa, em temporais e </a:t>
            </a:r>
            <a:r>
              <a:rPr lang="pt-PT" sz="3200" dirty="0" smtClean="0"/>
              <a:t>furacões.</a:t>
            </a:r>
          </a:p>
          <a:p>
            <a:pPr marL="0" indent="0" algn="ctr">
              <a:lnSpc>
                <a:spcPct val="150000"/>
              </a:lnSpc>
              <a:buNone/>
            </a:pPr>
            <a:r>
              <a:rPr lang="pt-PT" sz="3200" dirty="0" smtClean="0"/>
              <a:t>O </a:t>
            </a:r>
            <a:r>
              <a:rPr lang="pt-PT" sz="3200" dirty="0"/>
              <a:t>vento pode ser utilizado para produzir energia, que </a:t>
            </a:r>
            <a:r>
              <a:rPr lang="pt-PT" sz="3200" dirty="0" smtClean="0"/>
              <a:t>se designa </a:t>
            </a:r>
            <a:r>
              <a:rPr lang="pt-PT" sz="3200" dirty="0"/>
              <a:t>ENERGIA EÓLICA </a:t>
            </a:r>
            <a:endParaRPr lang="pt-PT" sz="3200" dirty="0" smtClean="0"/>
          </a:p>
          <a:p>
            <a:pPr marL="0" indent="0" algn="ctr">
              <a:lnSpc>
                <a:spcPct val="150000"/>
              </a:lnSpc>
              <a:buNone/>
            </a:pPr>
            <a:r>
              <a:rPr lang="pt-PT" sz="3200" dirty="0" smtClean="0"/>
              <a:t>(</a:t>
            </a:r>
            <a:r>
              <a:rPr lang="pt-PT" sz="3200" dirty="0"/>
              <a:t>Éolos = </a:t>
            </a:r>
            <a:r>
              <a:rPr lang="pt-PT" sz="3200" dirty="0" smtClean="0"/>
              <a:t>deus grego </a:t>
            </a:r>
            <a:r>
              <a:rPr lang="pt-PT" sz="3200" dirty="0"/>
              <a:t>do vento).</a:t>
            </a:r>
            <a:endParaRPr lang="pt-BR" sz="3200" dirty="0"/>
          </a:p>
        </p:txBody>
      </p:sp>
      <p:pic>
        <p:nvPicPr>
          <p:cNvPr id="3075" name="Picture 3" descr="C:\Documents and Settings\Mónica Rusga\Definições locais\Temporary Internet Files\Content.IE5\ZEHIDEE7\MC900413534[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99456" y="2884372"/>
            <a:ext cx="1296144" cy="108925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Documents and Settings\Mónica Rusga\Definições locais\Temporary Internet Files\Content.IE5\9SP6FO2Z\MC900441874[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79576" y="4653136"/>
            <a:ext cx="936104" cy="937729"/>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descr="C:\Documents and Settings\Mónica Rusga\Definições locais\Temporary Internet Files\Content.IE5\ZEHIDEE7\MC900104986[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768408" y="2783206"/>
            <a:ext cx="1296143" cy="12915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0335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1"/>
          <p:cNvSpPr>
            <a:spLocks noGrp="1"/>
          </p:cNvSpPr>
          <p:nvPr>
            <p:ph type="title"/>
          </p:nvPr>
        </p:nvSpPr>
        <p:spPr>
          <a:xfrm>
            <a:off x="2668868" y="1328792"/>
            <a:ext cx="7416825" cy="1971506"/>
          </a:xfrm>
        </p:spPr>
        <p:txBody>
          <a:bodyPr>
            <a:normAutofit/>
          </a:bodyPr>
          <a:lstStyle/>
          <a:p>
            <a:pPr algn="ctr" defTabSz="914400">
              <a:lnSpc>
                <a:spcPct val="90000"/>
              </a:lnSpc>
              <a:spcBef>
                <a:spcPts val="0"/>
              </a:spcBef>
              <a:buNone/>
            </a:pPr>
            <a:r>
              <a:rPr lang="pt-BR" b="1" dirty="0" smtClean="0">
                <a:solidFill>
                  <a:schemeClr val="accent5">
                    <a:lumMod val="75000"/>
                  </a:schemeClr>
                </a:solidFill>
                <a:effectLst>
                  <a:outerShdw blurRad="38100" dist="38100" dir="2700000" algn="tl">
                    <a:srgbClr val="000000">
                      <a:alpha val="43137"/>
                    </a:srgbClr>
                  </a:outerShdw>
                </a:effectLst>
                <a:latin typeface="Times New Roman"/>
              </a:rPr>
              <a:t>E o que tem o  </a:t>
            </a:r>
            <a:br>
              <a:rPr lang="pt-BR" b="1" dirty="0" smtClean="0">
                <a:solidFill>
                  <a:schemeClr val="accent5">
                    <a:lumMod val="75000"/>
                  </a:schemeClr>
                </a:solidFill>
                <a:effectLst>
                  <a:outerShdw blurRad="38100" dist="38100" dir="2700000" algn="tl">
                    <a:srgbClr val="000000">
                      <a:alpha val="43137"/>
                    </a:srgbClr>
                  </a:outerShdw>
                </a:effectLst>
                <a:latin typeface="Times New Roman"/>
              </a:rPr>
            </a:br>
            <a:r>
              <a:rPr lang="pt-BR" b="1" dirty="0" smtClean="0">
                <a:solidFill>
                  <a:schemeClr val="accent5">
                    <a:lumMod val="75000"/>
                  </a:schemeClr>
                </a:solidFill>
                <a:effectLst>
                  <a:outerShdw blurRad="38100" dist="38100" dir="2700000" algn="tl">
                    <a:srgbClr val="000000">
                      <a:alpha val="43137"/>
                    </a:srgbClr>
                  </a:outerShdw>
                </a:effectLst>
                <a:latin typeface="Times New Roman"/>
              </a:rPr>
              <a:t>Racionalismo Cristão</a:t>
            </a:r>
            <a:br>
              <a:rPr lang="pt-BR" b="1" dirty="0" smtClean="0">
                <a:solidFill>
                  <a:schemeClr val="accent5">
                    <a:lumMod val="75000"/>
                  </a:schemeClr>
                </a:solidFill>
                <a:effectLst>
                  <a:outerShdw blurRad="38100" dist="38100" dir="2700000" algn="tl">
                    <a:srgbClr val="000000">
                      <a:alpha val="43137"/>
                    </a:srgbClr>
                  </a:outerShdw>
                </a:effectLst>
                <a:latin typeface="Times New Roman"/>
              </a:rPr>
            </a:br>
            <a:r>
              <a:rPr lang="pt-BR" b="1" dirty="0" smtClean="0">
                <a:solidFill>
                  <a:schemeClr val="accent5">
                    <a:lumMod val="75000"/>
                  </a:schemeClr>
                </a:solidFill>
                <a:effectLst>
                  <a:outerShdw blurRad="38100" dist="38100" dir="2700000" algn="tl">
                    <a:srgbClr val="000000">
                      <a:alpha val="43137"/>
                    </a:srgbClr>
                  </a:outerShdw>
                </a:effectLst>
                <a:latin typeface="Times New Roman"/>
              </a:rPr>
              <a:t>a ver com tudo isto?</a:t>
            </a:r>
            <a:endParaRPr lang="pt-BR" b="1" i="0" dirty="0">
              <a:solidFill>
                <a:schemeClr val="accent5">
                  <a:lumMod val="75000"/>
                </a:schemeClr>
              </a:solidFill>
              <a:effectLst>
                <a:outerShdw blurRad="38100" dist="38100" dir="2700000" algn="tl">
                  <a:srgbClr val="000000">
                    <a:alpha val="43137"/>
                  </a:srgbClr>
                </a:outerShdw>
              </a:effectLst>
              <a:latin typeface="Times New Roman"/>
            </a:endParaRPr>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51784" y="32792"/>
            <a:ext cx="4450994" cy="12948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981160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Texto 3"/>
          <p:cNvSpPr>
            <a:spLocks noGrp="1"/>
          </p:cNvSpPr>
          <p:nvPr>
            <p:ph type="body" sz="half" idx="2"/>
          </p:nvPr>
        </p:nvSpPr>
        <p:spPr>
          <a:xfrm>
            <a:off x="479376" y="1124744"/>
            <a:ext cx="10009112" cy="4968552"/>
          </a:xfrm>
        </p:spPr>
        <p:txBody>
          <a:bodyPr>
            <a:normAutofit/>
          </a:bodyPr>
          <a:lstStyle/>
          <a:p>
            <a:pPr algn="ctr"/>
            <a:r>
              <a:rPr lang="pt-PT" sz="2400" b="1" dirty="0" smtClean="0"/>
              <a:t>Já deves ter ouvido falar da importância do Pensamento. </a:t>
            </a:r>
          </a:p>
          <a:p>
            <a:pPr algn="ctr"/>
            <a:endParaRPr lang="pt-PT" sz="2400" b="1" dirty="0"/>
          </a:p>
          <a:p>
            <a:pPr algn="ctr"/>
            <a:r>
              <a:rPr lang="pt-PT" sz="2400" b="1" dirty="0"/>
              <a:t>T</a:t>
            </a:r>
            <a:r>
              <a:rPr lang="pt-PT" sz="2400" b="1" dirty="0" smtClean="0"/>
              <a:t>al como a luz e o som, desloca-se através de ondas vibratórias  ou de formas  que ficam registradas no Universo.</a:t>
            </a:r>
          </a:p>
          <a:p>
            <a:pPr algn="ctr"/>
            <a:endParaRPr lang="pt-PT" sz="2400" b="1" dirty="0" smtClean="0"/>
          </a:p>
          <a:p>
            <a:pPr algn="ctr"/>
            <a:endParaRPr lang="pt-PT" sz="2400" b="1" dirty="0" smtClean="0"/>
          </a:p>
          <a:p>
            <a:pPr algn="ctr"/>
            <a:endParaRPr lang="pt-PT" sz="2400" b="1" dirty="0"/>
          </a:p>
          <a:p>
            <a:pPr algn="ctr">
              <a:lnSpc>
                <a:spcPct val="110000"/>
              </a:lnSpc>
            </a:pPr>
            <a:r>
              <a:rPr lang="pt-PT" sz="2400" b="1" dirty="0" smtClean="0"/>
              <a:t>Antes de fazer alguma coisa o ser humano teve de pensar primeiro. </a:t>
            </a:r>
            <a:r>
              <a:rPr lang="pt-PT" sz="2400" b="1" dirty="0"/>
              <a:t>A</a:t>
            </a:r>
            <a:r>
              <a:rPr lang="pt-PT" sz="2400" b="1" dirty="0" smtClean="0"/>
              <a:t>ssim</a:t>
            </a:r>
            <a:r>
              <a:rPr lang="pt-PT" sz="2400" b="1" dirty="0"/>
              <a:t>, tudo </a:t>
            </a:r>
            <a:r>
              <a:rPr lang="pt-PT" sz="2400" b="1" dirty="0" smtClean="0"/>
              <a:t>o que </a:t>
            </a:r>
            <a:r>
              <a:rPr lang="pt-PT" sz="2400" b="1" dirty="0"/>
              <a:t>é </a:t>
            </a:r>
            <a:r>
              <a:rPr lang="pt-PT" sz="2400" b="1" dirty="0" smtClean="0"/>
              <a:t>feito de bom ou de mau,                                          resulta dos pensamentos das pessoas.</a:t>
            </a:r>
            <a:endParaRPr lang="pt-PT" sz="2400" b="1" dirty="0"/>
          </a:p>
          <a:p>
            <a:endParaRPr lang="pt-PT" dirty="0"/>
          </a:p>
          <a:p>
            <a:endParaRPr lang="pt-PT" dirty="0"/>
          </a:p>
        </p:txBody>
      </p:sp>
      <p:sp>
        <p:nvSpPr>
          <p:cNvPr id="5" name="Título 1"/>
          <p:cNvSpPr>
            <a:spLocks noGrp="1"/>
          </p:cNvSpPr>
          <p:nvPr>
            <p:ph type="title"/>
          </p:nvPr>
        </p:nvSpPr>
        <p:spPr>
          <a:xfrm>
            <a:off x="839416" y="-10244"/>
            <a:ext cx="9829800" cy="1082674"/>
          </a:xfrm>
        </p:spPr>
        <p:txBody>
          <a:bodyPr>
            <a:normAutofit/>
          </a:bodyPr>
          <a:lstStyle/>
          <a:p>
            <a:pPr algn="ctr"/>
            <a:r>
              <a:rPr lang="pt-BR" sz="5000" dirty="0" smtClean="0">
                <a:solidFill>
                  <a:schemeClr val="accent5">
                    <a:lumMod val="75000"/>
                  </a:schemeClr>
                </a:solidFill>
                <a:effectLst>
                  <a:outerShdw blurRad="38100" dist="38100" dir="2700000" algn="tl">
                    <a:srgbClr val="000000">
                      <a:alpha val="43137"/>
                    </a:srgbClr>
                  </a:outerShdw>
                </a:effectLst>
              </a:rPr>
              <a:t>A </a:t>
            </a:r>
            <a:r>
              <a:rPr lang="pt-BR" sz="5000" dirty="0">
                <a:solidFill>
                  <a:schemeClr val="accent5">
                    <a:lumMod val="75000"/>
                  </a:schemeClr>
                </a:solidFill>
                <a:effectLst>
                  <a:outerShdw blurRad="38100" dist="38100" dir="2700000" algn="tl">
                    <a:srgbClr val="000000">
                      <a:alpha val="43137"/>
                    </a:srgbClr>
                  </a:outerShdw>
                </a:effectLst>
              </a:rPr>
              <a:t>I</a:t>
            </a:r>
            <a:r>
              <a:rPr lang="pt-BR" sz="5000" dirty="0" smtClean="0">
                <a:solidFill>
                  <a:schemeClr val="accent5">
                    <a:lumMod val="75000"/>
                  </a:schemeClr>
                </a:solidFill>
                <a:effectLst>
                  <a:outerShdw blurRad="38100" dist="38100" dir="2700000" algn="tl">
                    <a:srgbClr val="000000">
                      <a:alpha val="43137"/>
                    </a:srgbClr>
                  </a:outerShdw>
                </a:effectLst>
              </a:rPr>
              <a:t>mportância do Pensamento!</a:t>
            </a:r>
            <a:endParaRPr lang="pt-BR" sz="5000" dirty="0">
              <a:solidFill>
                <a:schemeClr val="accent5">
                  <a:lumMod val="75000"/>
                </a:schemeClr>
              </a:solidFill>
              <a:effectLst>
                <a:outerShdw blurRad="38100" dist="38100" dir="2700000" algn="tl">
                  <a:srgbClr val="000000">
                    <a:alpha val="43137"/>
                  </a:srgbClr>
                </a:outerShdw>
              </a:effectLst>
            </a:endParaRPr>
          </a:p>
        </p:txBody>
      </p:sp>
      <p:pic>
        <p:nvPicPr>
          <p:cNvPr id="7173" name="Picture 5" descr="C:\Documents and Settings\Mónica Rusga\Definições locais\Temporary Internet Files\Content.IE5\9SP6FO2Z\MC900429827[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55840" y="2780928"/>
            <a:ext cx="1008112" cy="1232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294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960190" y="469841"/>
            <a:ext cx="10320386" cy="5632311"/>
          </a:xfrm>
          <a:prstGeom prst="rect">
            <a:avLst/>
          </a:prstGeom>
          <a:noFill/>
        </p:spPr>
        <p:txBody>
          <a:bodyPr wrap="square" rtlCol="0">
            <a:spAutoFit/>
          </a:bodyPr>
          <a:lstStyle/>
          <a:p>
            <a:pPr algn="ctr">
              <a:lnSpc>
                <a:spcPct val="150000"/>
              </a:lnSpc>
            </a:pPr>
            <a:r>
              <a:rPr lang="pt-PT" sz="2400" b="1" dirty="0" smtClean="0"/>
              <a:t>Os </a:t>
            </a:r>
            <a:r>
              <a:rPr lang="pt-PT" sz="2400" b="1" dirty="0"/>
              <a:t>P</a:t>
            </a:r>
            <a:r>
              <a:rPr lang="pt-PT" sz="2400" b="1" dirty="0" smtClean="0"/>
              <a:t>ensamentos formam </a:t>
            </a:r>
            <a:r>
              <a:rPr lang="pt-PT" sz="2400" b="1" dirty="0"/>
              <a:t>correntes que se cruzam em todas as </a:t>
            </a:r>
            <a:r>
              <a:rPr lang="pt-PT" sz="2400" b="1" dirty="0" smtClean="0"/>
              <a:t>       </a:t>
            </a:r>
            <a:r>
              <a:rPr lang="pt-PT" sz="2400" b="1" dirty="0" err="1" smtClean="0"/>
              <a:t>direções</a:t>
            </a:r>
            <a:r>
              <a:rPr lang="pt-PT" sz="2400" b="1" dirty="0" smtClean="0"/>
              <a:t> e quem tem pensamentos semelhantes fica                     ligado a essas correntes que podem                                                      ser boas ou más.</a:t>
            </a:r>
          </a:p>
          <a:p>
            <a:pPr algn="ctr">
              <a:lnSpc>
                <a:spcPct val="150000"/>
              </a:lnSpc>
            </a:pPr>
            <a:endParaRPr lang="pt-PT" sz="2400" b="1" dirty="0" smtClean="0"/>
          </a:p>
          <a:p>
            <a:pPr algn="ctr">
              <a:lnSpc>
                <a:spcPct val="150000"/>
              </a:lnSpc>
            </a:pPr>
            <a:endParaRPr lang="pt-PT" sz="2400" b="1" dirty="0" smtClean="0"/>
          </a:p>
          <a:p>
            <a:pPr algn="ctr">
              <a:lnSpc>
                <a:spcPct val="150000"/>
              </a:lnSpc>
            </a:pPr>
            <a:r>
              <a:rPr lang="pt-PT" sz="2400" b="1" dirty="0" smtClean="0"/>
              <a:t>Conforme os pensamentos que as pessoas têm assim se criam </a:t>
            </a:r>
            <a:r>
              <a:rPr lang="pt-PT" sz="2400" b="1" dirty="0"/>
              <a:t>condições </a:t>
            </a:r>
            <a:r>
              <a:rPr lang="pt-PT" sz="2400" b="1" dirty="0" smtClean="0"/>
              <a:t>de </a:t>
            </a:r>
            <a:r>
              <a:rPr lang="pt-PT" sz="2400" b="1" dirty="0"/>
              <a:t>saúde ou </a:t>
            </a:r>
            <a:r>
              <a:rPr lang="pt-PT" sz="2400" b="1" dirty="0" smtClean="0"/>
              <a:t>de doença, </a:t>
            </a:r>
            <a:r>
              <a:rPr lang="pt-PT" sz="2400" b="1" dirty="0"/>
              <a:t>de alegria ou de </a:t>
            </a:r>
            <a:r>
              <a:rPr lang="pt-PT" sz="2400" b="1" dirty="0" smtClean="0"/>
              <a:t>tristeza, de vitória ou </a:t>
            </a:r>
            <a:r>
              <a:rPr lang="pt-PT" sz="2400" b="1" dirty="0"/>
              <a:t>de </a:t>
            </a:r>
            <a:r>
              <a:rPr lang="pt-PT" sz="2400" b="1" dirty="0" smtClean="0"/>
              <a:t>perda, </a:t>
            </a:r>
            <a:r>
              <a:rPr lang="pt-PT" sz="2400" b="1" dirty="0"/>
              <a:t>de bem </a:t>
            </a:r>
            <a:r>
              <a:rPr lang="pt-PT" sz="2400" b="1" dirty="0" smtClean="0"/>
              <a:t>ou </a:t>
            </a:r>
            <a:r>
              <a:rPr lang="pt-PT" sz="2400" b="1" dirty="0"/>
              <a:t>de mal-estar.</a:t>
            </a:r>
          </a:p>
          <a:p>
            <a:endParaRPr lang="pt-PT" dirty="0" smtClean="0"/>
          </a:p>
          <a:p>
            <a:endParaRPr lang="pt-PT" dirty="0"/>
          </a:p>
        </p:txBody>
      </p:sp>
      <p:pic>
        <p:nvPicPr>
          <p:cNvPr id="9221" name="Picture 5" descr="C:\Documents and Settings\Mónica Rusga\Definições locais\Temporary Internet Files\Content.IE5\ZEHIDEE7\MC900232137[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64352" y="1843384"/>
            <a:ext cx="1597597" cy="171794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C:\Documents and Settings\Mónica Rusga\Definições locais\Temporary Internet Files\Content.IE5\ZEHIDEE7\MC900089074[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47528" y="1843384"/>
            <a:ext cx="1306678" cy="17849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3282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sz="half" idx="2"/>
          </p:nvPr>
        </p:nvSpPr>
        <p:spPr>
          <a:xfrm>
            <a:off x="623392" y="1700808"/>
            <a:ext cx="10005744" cy="4464496"/>
          </a:xfrm>
        </p:spPr>
        <p:txBody>
          <a:bodyPr>
            <a:normAutofit/>
          </a:bodyPr>
          <a:lstStyle/>
          <a:p>
            <a:pPr marL="0" indent="0" algn="ctr">
              <a:lnSpc>
                <a:spcPct val="150000"/>
              </a:lnSpc>
              <a:buNone/>
            </a:pPr>
            <a:r>
              <a:rPr lang="pt-PT" sz="3000" b="1" dirty="0" smtClean="0"/>
              <a:t>Tal como o </a:t>
            </a:r>
            <a:r>
              <a:rPr lang="pt-PT" sz="3000" b="1" i="1" dirty="0" smtClean="0">
                <a:effectLst>
                  <a:outerShdw blurRad="38100" dist="38100" dir="2700000" algn="tl">
                    <a:srgbClr val="000000">
                      <a:alpha val="43137"/>
                    </a:srgbClr>
                  </a:outerShdw>
                </a:effectLst>
              </a:rPr>
              <a:t>Moinho de Vento </a:t>
            </a:r>
            <a:r>
              <a:rPr lang="pt-PT" sz="3000" b="1" dirty="0" smtClean="0"/>
              <a:t>que pode ser movido lentamente por uma brisa suave, num belo dia de sol, também </a:t>
            </a:r>
            <a:r>
              <a:rPr lang="pt-PT" sz="3000" b="1" dirty="0"/>
              <a:t>os bons pensamentos </a:t>
            </a:r>
            <a:r>
              <a:rPr lang="pt-PT" sz="3000" b="1" dirty="0" smtClean="0"/>
              <a:t>enchem o ambiente de Amor, Paz e Harmonia onde todos se sentem bem!</a:t>
            </a:r>
          </a:p>
          <a:p>
            <a:pPr marL="0" indent="0" algn="ctr">
              <a:lnSpc>
                <a:spcPct val="150000"/>
              </a:lnSpc>
              <a:buNone/>
            </a:pPr>
            <a:endParaRPr lang="pt-PT" sz="2400" b="1" dirty="0" smtClean="0"/>
          </a:p>
          <a:p>
            <a:pPr marL="0" indent="0">
              <a:lnSpc>
                <a:spcPct val="150000"/>
              </a:lnSpc>
              <a:buNone/>
            </a:pPr>
            <a:endParaRPr lang="pt-PT" sz="2200" b="1" dirty="0" smtClean="0"/>
          </a:p>
          <a:p>
            <a:pPr marL="0" indent="0" algn="ctr">
              <a:lnSpc>
                <a:spcPct val="150000"/>
              </a:lnSpc>
              <a:buNone/>
            </a:pPr>
            <a:endParaRPr lang="pt-PT" sz="2200" b="1" dirty="0"/>
          </a:p>
          <a:p>
            <a:pPr marL="0" indent="0" algn="ctr">
              <a:lnSpc>
                <a:spcPct val="150000"/>
              </a:lnSpc>
              <a:buNone/>
            </a:pPr>
            <a:endParaRPr lang="pt-BR" sz="2400" dirty="0"/>
          </a:p>
          <a:p>
            <a:pPr marL="0" indent="0" algn="ctr">
              <a:lnSpc>
                <a:spcPct val="150000"/>
              </a:lnSpc>
              <a:buNone/>
            </a:pPr>
            <a:endParaRPr lang="pt-PT" sz="2200" b="1" dirty="0" smtClean="0"/>
          </a:p>
        </p:txBody>
      </p:sp>
      <p:pic>
        <p:nvPicPr>
          <p:cNvPr id="6" name="Picture 15" descr="C:\Documents and Settings\Mónica Rusga\Definições locais\Temporary Internet Files\Content.IE5\9SP6FO2Z\MC900078833[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 y="30520"/>
            <a:ext cx="1775520" cy="158875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4" descr="C:\Documents and Settings\Mónica Rusga\Definições locais\Temporary Internet Files\Content.IE5\Z0UJYO8N\MC900056597[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92103" y="4598588"/>
            <a:ext cx="1446133" cy="213221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0" descr="C:\Documents and Settings\Mónica Rusga\Definições locais\Temporary Internet Files\Content.IE5\Z0UJYO8N\MC900232599[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871703" y="0"/>
            <a:ext cx="1320297" cy="18197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9999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271464" y="1554848"/>
            <a:ext cx="9829800" cy="3744416"/>
          </a:xfrm>
        </p:spPr>
        <p:txBody>
          <a:bodyPr>
            <a:noAutofit/>
          </a:bodyPr>
          <a:lstStyle/>
          <a:p>
            <a:pPr marL="0" indent="0" algn="ctr">
              <a:lnSpc>
                <a:spcPct val="150000"/>
              </a:lnSpc>
            </a:pPr>
            <a:r>
              <a:rPr lang="pt-PT" sz="3000" b="1" dirty="0" smtClean="0"/>
              <a:t>Já </a:t>
            </a:r>
            <a:r>
              <a:rPr lang="pt-PT" sz="3000" b="1" dirty="0"/>
              <a:t>em dia de vendaval, o </a:t>
            </a:r>
            <a:r>
              <a:rPr lang="pt-PT" sz="3000" b="1" i="1" dirty="0">
                <a:effectLst>
                  <a:outerShdw blurRad="38100" dist="38100" dir="2700000" algn="tl">
                    <a:srgbClr val="000000">
                      <a:alpha val="43137"/>
                    </a:srgbClr>
                  </a:outerShdw>
                </a:effectLst>
              </a:rPr>
              <a:t>Moinho de Vento </a:t>
            </a:r>
            <a:r>
              <a:rPr lang="pt-PT" sz="3000" b="1" dirty="0"/>
              <a:t>pode ser movido muito rapidamente ou até ser parcial ou totalmente destruído, tal como os maus pensamentos que vão criam um clima pesado onde as  </a:t>
            </a:r>
            <a:r>
              <a:rPr lang="pt-PT" sz="3000" b="1" dirty="0" smtClean="0"/>
              <a:t>pessoas </a:t>
            </a:r>
            <a:r>
              <a:rPr lang="pt-PT" sz="3000" b="1" dirty="0"/>
              <a:t>se zangam, desentendem, ficam </a:t>
            </a:r>
            <a:r>
              <a:rPr lang="pt-PT" sz="3000" b="1" dirty="0" smtClean="0"/>
              <a:t>tristes </a:t>
            </a:r>
            <a:r>
              <a:rPr lang="pt-PT" sz="3000" b="1" dirty="0"/>
              <a:t>e </a:t>
            </a:r>
            <a:r>
              <a:rPr lang="pt-PT" sz="3000" b="1" dirty="0" smtClean="0"/>
              <a:t>até mesmo </a:t>
            </a:r>
            <a:r>
              <a:rPr lang="pt-PT" sz="3000" b="1" dirty="0"/>
              <a:t>doentes.</a:t>
            </a:r>
          </a:p>
        </p:txBody>
      </p:sp>
      <p:pic>
        <p:nvPicPr>
          <p:cNvPr id="8" name="Picture 7" descr="C:\Documents and Settings\Mónica Rusga\Definições locais\Temporary Internet Files\Content.IE5\9SP6FO2Z\MC900441525[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75920" y="0"/>
            <a:ext cx="1670050" cy="18446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5" descr="C:\Documents and Settings\Mónica Rusga\Definições locais\Temporary Internet Files\Content.IE5\Y1Z1B3LA\MM900283475[1].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1343" y="260648"/>
            <a:ext cx="2062601" cy="2197853"/>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descr="C:\Documents and Settings\Mónica Rusga\Definições locais\Temporary Internet Files\Content.IE5\Z0UJYO8N\MM900282749[1].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10488488" y="312737"/>
            <a:ext cx="1219200" cy="121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77399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Texto 3"/>
          <p:cNvSpPr>
            <a:spLocks noGrp="1"/>
          </p:cNvSpPr>
          <p:nvPr>
            <p:ph type="body" sz="quarter" idx="14"/>
          </p:nvPr>
        </p:nvSpPr>
        <p:spPr>
          <a:xfrm>
            <a:off x="1028581" y="5301208"/>
            <a:ext cx="10179987" cy="1097280"/>
          </a:xfrm>
        </p:spPr>
        <p:txBody>
          <a:bodyPr>
            <a:normAutofit/>
          </a:bodyPr>
          <a:lstStyle/>
          <a:p>
            <a:pPr marL="0" indent="0" algn="ctr" defTabSz="914400">
              <a:lnSpc>
                <a:spcPct val="150000"/>
              </a:lnSpc>
              <a:spcBef>
                <a:spcPts val="1800"/>
              </a:spcBef>
              <a:buNone/>
            </a:pPr>
            <a:r>
              <a:rPr lang="pt-BR" sz="2200" b="1" dirty="0" smtClean="0">
                <a:solidFill>
                  <a:srgbClr val="404040"/>
                </a:solidFill>
                <a:latin typeface="Arial"/>
              </a:rPr>
              <a:t>A vida das pessoas pode ser atingida por verdadeiros temporais que as deixam  afetadas mental e fisicamente!</a:t>
            </a:r>
            <a:endParaRPr lang="pt-BR" sz="2200" b="1" i="0" dirty="0">
              <a:solidFill>
                <a:srgbClr val="404040"/>
              </a:solidFill>
              <a:latin typeface="Arial"/>
            </a:endParaRPr>
          </a:p>
        </p:txBody>
      </p:sp>
      <p:sp>
        <p:nvSpPr>
          <p:cNvPr id="8" name="Retângulo de cantos arredondados 7"/>
          <p:cNvSpPr/>
          <p:nvPr/>
        </p:nvSpPr>
        <p:spPr>
          <a:xfrm>
            <a:off x="12344400" y="152400"/>
            <a:ext cx="1404000" cy="6553200"/>
          </a:xfrm>
          <a:prstGeom prst="roundRect">
            <a:avLst>
              <a:gd name="adj" fmla="val 9717"/>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defTabSz="914400">
              <a:buNone/>
            </a:pPr>
            <a:r>
              <a:rPr lang="pt-BR" sz="1200" b="1" i="1" dirty="0" smtClean="0">
                <a:latin typeface="Arial"/>
                <a:ea typeface="+mn-ea"/>
                <a:cs typeface="Arial"/>
              </a:rPr>
              <a:t>OBSERVAÇÃO:</a:t>
            </a:r>
          </a:p>
          <a:p>
            <a:pPr algn="l" defTabSz="914400">
              <a:buNone/>
            </a:pPr>
            <a:r>
              <a:rPr lang="pt-BR" sz="1200" b="0" i="1" dirty="0" smtClean="0">
                <a:latin typeface="Arial"/>
                <a:ea typeface="+mn-ea"/>
                <a:cs typeface="Arial"/>
              </a:rPr>
              <a:t>Para mudar imagens deste slide, selecione uma imagem e exclua-a. Em seguida, clique no botão Inserir Imagem</a:t>
            </a:r>
          </a:p>
          <a:p>
            <a:pPr algn="l" defTabSz="914400">
              <a:buNone/>
            </a:pPr>
            <a:r>
              <a:rPr lang="pt-BR" sz="1200" b="0" i="1" dirty="0" smtClean="0">
                <a:latin typeface="Arial"/>
                <a:ea typeface="+mn-ea"/>
                <a:cs typeface="Arial"/>
              </a:rPr>
              <a:t>no espaço reservado para inserir sua própria imagem.</a:t>
            </a:r>
            <a:endParaRPr lang="pt-BR" sz="1200" b="0" i="1" dirty="0">
              <a:latin typeface="Arial"/>
              <a:ea typeface="+mn-ea"/>
              <a:cs typeface="Arial"/>
            </a:endParaRPr>
          </a:p>
        </p:txBody>
      </p:sp>
      <p:sp>
        <p:nvSpPr>
          <p:cNvPr id="2" name="Marcador de Posição da Imagem 1"/>
          <p:cNvSpPr>
            <a:spLocks noGrp="1"/>
          </p:cNvSpPr>
          <p:nvPr>
            <p:ph type="pic" sz="quarter" idx="15"/>
          </p:nvPr>
        </p:nvSpPr>
        <p:spPr>
          <a:xfrm>
            <a:off x="5453060" y="1141708"/>
            <a:ext cx="3638453" cy="3750319"/>
          </a:xfrm>
        </p:spPr>
      </p:sp>
      <p:pic>
        <p:nvPicPr>
          <p:cNvPr id="5123" name="Picture 3" descr="C:\Documents and Settings\Mónica Rusga\Definições locais\Temporary Internet Files\Content.IE5\9SP6FO2Z\MP900401427[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99456" y="1556792"/>
            <a:ext cx="3322607" cy="2920152"/>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C:\Documents and Settings\Mónica Rusga\Definições locais\Temporary Internet Files\Content.IE5\ZEHIDEE7\MM900041154[1].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375919" y="1556792"/>
            <a:ext cx="4084325" cy="29201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44400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Espaço Reservado para Imagem 6" descr="Menina e menino vestindo capas de chuva" title="Sample picture"/>
          <p:cNvPicPr>
            <a:picLocks noGrp="1" noChangeAspect="1"/>
          </p:cNvPicPr>
          <p:nvPr>
            <p:ph type="pic" sz="quarter" idx="15"/>
          </p:nvPr>
        </p:nvPicPr>
        <p:blipFill rotWithShape="1">
          <a:blip r:embed="rId3" cstate="print">
            <a:extLst>
              <a:ext uri="{28A0092B-C50C-407E-A947-70E740481C1C}">
                <a14:useLocalDpi xmlns:a14="http://schemas.microsoft.com/office/drawing/2010/main" val="0"/>
              </a:ext>
            </a:extLst>
          </a:blip>
          <a:srcRect/>
          <a:stretch/>
        </p:blipFill>
        <p:spPr/>
      </p:pic>
      <p:pic>
        <p:nvPicPr>
          <p:cNvPr id="9" name="Espaço Reservado para Imagem 8" descr="Menina com capa de chuva azul" title="Sample picture"/>
          <p:cNvPicPr>
            <a:picLocks noGrp="1" noChangeAspect="1"/>
          </p:cNvPicPr>
          <p:nvPr>
            <p:ph type="pic" sz="quarter" idx="17"/>
          </p:nvPr>
        </p:nvPicPr>
        <p:blipFill rotWithShape="1">
          <a:blip r:embed="rId4" cstate="print">
            <a:extLst>
              <a:ext uri="{28A0092B-C50C-407E-A947-70E740481C1C}">
                <a14:useLocalDpi xmlns:a14="http://schemas.microsoft.com/office/drawing/2010/main" val="0"/>
              </a:ext>
            </a:extLst>
          </a:blip>
          <a:srcRect/>
          <a:stretch/>
        </p:blipFill>
        <p:spPr/>
      </p:pic>
      <p:pic>
        <p:nvPicPr>
          <p:cNvPr id="11" name="Espaço Reservado para Imagem 10" descr="Menino na rede de cordas" title="Sample picture"/>
          <p:cNvPicPr>
            <a:picLocks noGrp="1" noChangeAspect="1"/>
          </p:cNvPicPr>
          <p:nvPr>
            <p:ph type="pic" sz="quarter" idx="18"/>
          </p:nvPr>
        </p:nvPicPr>
        <p:blipFill rotWithShape="1">
          <a:blip r:embed="rId5" cstate="print">
            <a:extLst>
              <a:ext uri="{28A0092B-C50C-407E-A947-70E740481C1C}">
                <a14:useLocalDpi xmlns:a14="http://schemas.microsoft.com/office/drawing/2010/main" val="0"/>
              </a:ext>
            </a:extLst>
          </a:blip>
          <a:srcRect/>
          <a:stretch/>
        </p:blipFill>
        <p:spPr/>
      </p:pic>
      <p:sp>
        <p:nvSpPr>
          <p:cNvPr id="12" name="Retângulo de cantos arredondados 11"/>
          <p:cNvSpPr/>
          <p:nvPr/>
        </p:nvSpPr>
        <p:spPr>
          <a:xfrm>
            <a:off x="12344400" y="152400"/>
            <a:ext cx="1404000" cy="6553200"/>
          </a:xfrm>
          <a:prstGeom prst="roundRect">
            <a:avLst>
              <a:gd name="adj" fmla="val 9717"/>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defTabSz="914400">
              <a:buNone/>
            </a:pPr>
            <a:r>
              <a:rPr lang="pt-BR" sz="1200" b="1" i="1" dirty="0" smtClean="0">
                <a:latin typeface="Arial"/>
                <a:ea typeface="+mn-ea"/>
                <a:cs typeface="Arial"/>
              </a:rPr>
              <a:t>OBSERVAÇÃO:</a:t>
            </a:r>
          </a:p>
          <a:p>
            <a:pPr algn="l" defTabSz="914400">
              <a:buNone/>
            </a:pPr>
            <a:r>
              <a:rPr lang="pt-BR" sz="1200" b="0" i="1" dirty="0" smtClean="0">
                <a:latin typeface="Arial"/>
                <a:ea typeface="+mn-ea"/>
                <a:cs typeface="Arial"/>
              </a:rPr>
              <a:t>Para mudar imagens deste slide, selecione uma imagem e exclua-a. Em seguida, clique no botão Inserir Imagem</a:t>
            </a:r>
          </a:p>
          <a:p>
            <a:pPr algn="l" defTabSz="914400">
              <a:buNone/>
            </a:pPr>
            <a:r>
              <a:rPr lang="pt-BR" sz="1200" b="0" i="1" dirty="0" smtClean="0">
                <a:latin typeface="Arial"/>
                <a:ea typeface="+mn-ea"/>
                <a:cs typeface="Arial"/>
              </a:rPr>
              <a:t>no espaço reservado para inserir sua própria imagem.</a:t>
            </a:r>
            <a:endParaRPr lang="pt-BR" sz="1200" b="0" i="1" dirty="0">
              <a:latin typeface="Arial"/>
              <a:ea typeface="+mn-ea"/>
              <a:cs typeface="Arial"/>
            </a:endParaRPr>
          </a:p>
        </p:txBody>
      </p:sp>
      <p:pic>
        <p:nvPicPr>
          <p:cNvPr id="14" name="Picture 12" descr="C:\Documents and Settings\Mónica Rusga\Definições locais\Temporary Internet Files\Content.IE5\Y1Z1B3LA\MC900232276[1].wm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591944" y="840230"/>
            <a:ext cx="2441526" cy="2260583"/>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descr="C:\Documents and Settings\Mónica Rusga\Definições locais\Temporary Internet Files\Content.IE5\9SP6FO2Z\MC900441474[1].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87488" y="2546902"/>
            <a:ext cx="1764196" cy="1764196"/>
          </a:xfrm>
          <a:prstGeom prst="rect">
            <a:avLst/>
          </a:prstGeom>
          <a:noFill/>
          <a:extLst>
            <a:ext uri="{909E8E84-426E-40DD-AFC4-6F175D3DCCD1}">
              <a14:hiddenFill xmlns:a14="http://schemas.microsoft.com/office/drawing/2010/main">
                <a:solidFill>
                  <a:srgbClr val="FFFFFF"/>
                </a:solidFill>
              </a14:hiddenFill>
            </a:ext>
          </a:extLst>
        </p:spPr>
      </p:pic>
      <p:sp>
        <p:nvSpPr>
          <p:cNvPr id="6" name="Rectângulo 5"/>
          <p:cNvSpPr/>
          <p:nvPr/>
        </p:nvSpPr>
        <p:spPr>
          <a:xfrm>
            <a:off x="9269905" y="152400"/>
            <a:ext cx="2880320" cy="2123658"/>
          </a:xfrm>
          <a:prstGeom prst="rect">
            <a:avLst/>
          </a:prstGeom>
        </p:spPr>
        <p:txBody>
          <a:bodyPr wrap="square">
            <a:spAutoFit/>
          </a:bodyPr>
          <a:lstStyle/>
          <a:p>
            <a:pPr algn="ctr">
              <a:lnSpc>
                <a:spcPct val="150000"/>
              </a:lnSpc>
              <a:spcBef>
                <a:spcPts val="1800"/>
              </a:spcBef>
            </a:pPr>
            <a:r>
              <a:rPr lang="pt-BR" sz="2200" b="1" dirty="0">
                <a:solidFill>
                  <a:srgbClr val="404040"/>
                </a:solidFill>
              </a:rPr>
              <a:t>A vida das pessoas pode </a:t>
            </a:r>
            <a:r>
              <a:rPr lang="pt-BR" sz="2200" b="1" dirty="0" smtClean="0">
                <a:solidFill>
                  <a:srgbClr val="404040"/>
                </a:solidFill>
              </a:rPr>
              <a:t>também ter muitos momentos de alegria!</a:t>
            </a:r>
            <a:endParaRPr lang="pt-BR" b="1" dirty="0">
              <a:solidFill>
                <a:srgbClr val="404040"/>
              </a:solidFill>
            </a:endParaRPr>
          </a:p>
        </p:txBody>
      </p:sp>
      <p:sp>
        <p:nvSpPr>
          <p:cNvPr id="16" name="Rectângulo 15"/>
          <p:cNvSpPr/>
          <p:nvPr/>
        </p:nvSpPr>
        <p:spPr>
          <a:xfrm>
            <a:off x="9246567" y="5094098"/>
            <a:ext cx="2880320" cy="1615827"/>
          </a:xfrm>
          <a:prstGeom prst="rect">
            <a:avLst/>
          </a:prstGeom>
        </p:spPr>
        <p:txBody>
          <a:bodyPr wrap="square">
            <a:spAutoFit/>
          </a:bodyPr>
          <a:lstStyle/>
          <a:p>
            <a:pPr algn="ctr">
              <a:lnSpc>
                <a:spcPct val="90000"/>
              </a:lnSpc>
              <a:spcBef>
                <a:spcPts val="1800"/>
              </a:spcBef>
            </a:pPr>
            <a:r>
              <a:rPr lang="pt-BR" sz="2200" b="1" dirty="0" smtClean="0">
                <a:solidFill>
                  <a:srgbClr val="404040"/>
                </a:solidFill>
              </a:rPr>
              <a:t>Basta para isso saber atrair esses momentos através dos BONS PENSAMENTOS!</a:t>
            </a:r>
            <a:endParaRPr lang="pt-BR" sz="2200" b="1" dirty="0">
              <a:solidFill>
                <a:srgbClr val="404040"/>
              </a:solidFill>
            </a:endParaRPr>
          </a:p>
        </p:txBody>
      </p:sp>
    </p:spTree>
    <p:extLst>
      <p:ext uri="{BB962C8B-B14F-4D97-AF65-F5344CB8AC3E}">
        <p14:creationId xmlns:p14="http://schemas.microsoft.com/office/powerpoint/2010/main" val="8079624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Texto 3"/>
          <p:cNvSpPr>
            <a:spLocks noGrp="1"/>
          </p:cNvSpPr>
          <p:nvPr>
            <p:ph type="body" sz="quarter" idx="14"/>
          </p:nvPr>
        </p:nvSpPr>
        <p:spPr>
          <a:xfrm>
            <a:off x="335360" y="5229200"/>
            <a:ext cx="11208568" cy="1440160"/>
          </a:xfrm>
        </p:spPr>
        <p:txBody>
          <a:bodyPr>
            <a:noAutofit/>
          </a:bodyPr>
          <a:lstStyle/>
          <a:p>
            <a:pPr algn="l" defTabSz="914400">
              <a:lnSpc>
                <a:spcPct val="100000"/>
              </a:lnSpc>
              <a:spcBef>
                <a:spcPts val="1800"/>
              </a:spcBef>
            </a:pPr>
            <a:r>
              <a:rPr lang="pt-BR" sz="2200" b="1" dirty="0" smtClean="0">
                <a:solidFill>
                  <a:srgbClr val="404040"/>
                </a:solidFill>
                <a:latin typeface="Arial"/>
              </a:rPr>
              <a:t>As correntes que existem no Universo são                                                                          muitas, por isso, presta atenção aos teus pensamentos e  q</a:t>
            </a:r>
            <a:r>
              <a:rPr lang="pt-BR" sz="2200" b="1" i="0" dirty="0" smtClean="0">
                <a:solidFill>
                  <a:srgbClr val="404040"/>
                </a:solidFill>
                <a:latin typeface="Arial"/>
              </a:rPr>
              <a:t>uando tiveres pensamentos que te fazem sentir mal ou a outros:                                                                                - Pensa em coisas boas e substitui  esses pensamentos por outros de valor! </a:t>
            </a:r>
            <a:endParaRPr lang="pt-BR" sz="2200" b="1" i="0" dirty="0">
              <a:solidFill>
                <a:srgbClr val="404040"/>
              </a:solidFill>
              <a:latin typeface="Arial"/>
            </a:endParaRPr>
          </a:p>
        </p:txBody>
      </p:sp>
      <p:pic>
        <p:nvPicPr>
          <p:cNvPr id="6147" name="Picture 3" descr="C:\Documents and Settings\Mónica Rusga\Definições locais\Temporary Internet Files\Content.IE5\Y1Z1B3LA\MC90028703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8076" y="1132207"/>
            <a:ext cx="4097756" cy="3797069"/>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11" descr="C:\Documents and Settings\Mónica Rusga\Definições locais\Temporary Internet Files\Content.IE5\9SP6FO2Z\MM900234763[1].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528048" y="3018165"/>
            <a:ext cx="2829013" cy="2494067"/>
          </a:xfrm>
          <a:prstGeom prst="rect">
            <a:avLst/>
          </a:prstGeom>
          <a:noFill/>
          <a:extLst>
            <a:ext uri="{909E8E84-426E-40DD-AFC4-6F175D3DCCD1}">
              <a14:hiddenFill xmlns:a14="http://schemas.microsoft.com/office/drawing/2010/main">
                <a:solidFill>
                  <a:srgbClr val="FFFFFF"/>
                </a:solidFill>
              </a14:hiddenFill>
            </a:ext>
          </a:extLst>
        </p:spPr>
      </p:pic>
      <p:sp>
        <p:nvSpPr>
          <p:cNvPr id="28" name="Título 5"/>
          <p:cNvSpPr>
            <a:spLocks noGrp="1"/>
          </p:cNvSpPr>
          <p:nvPr>
            <p:ph type="title"/>
          </p:nvPr>
        </p:nvSpPr>
        <p:spPr>
          <a:xfrm>
            <a:off x="5289801" y="908720"/>
            <a:ext cx="5007739" cy="1656184"/>
          </a:xfrm>
        </p:spPr>
        <p:txBody>
          <a:bodyPr>
            <a:normAutofit/>
          </a:bodyPr>
          <a:lstStyle/>
          <a:p>
            <a:pPr algn="ctr" defTabSz="914400">
              <a:lnSpc>
                <a:spcPct val="90000"/>
              </a:lnSpc>
              <a:spcBef>
                <a:spcPts val="0"/>
              </a:spcBef>
              <a:buNone/>
            </a:pPr>
            <a:r>
              <a:rPr lang="pt-BR" sz="2500" b="1" dirty="0" smtClean="0">
                <a:solidFill>
                  <a:srgbClr val="A63121"/>
                </a:solidFill>
                <a:effectLst>
                  <a:outerShdw blurRad="38100" dist="38100" dir="2700000" algn="tl">
                    <a:srgbClr val="000000">
                      <a:alpha val="43137"/>
                    </a:srgbClr>
                  </a:outerShdw>
                </a:effectLst>
                <a:latin typeface="Times New Roman"/>
              </a:rPr>
              <a:t>Tem muito cuidado </a:t>
            </a:r>
            <a:br>
              <a:rPr lang="pt-BR" sz="2500" b="1" dirty="0" smtClean="0">
                <a:solidFill>
                  <a:srgbClr val="A63121"/>
                </a:solidFill>
                <a:effectLst>
                  <a:outerShdw blurRad="38100" dist="38100" dir="2700000" algn="tl">
                    <a:srgbClr val="000000">
                      <a:alpha val="43137"/>
                    </a:srgbClr>
                  </a:outerShdw>
                </a:effectLst>
                <a:latin typeface="Times New Roman"/>
              </a:rPr>
            </a:br>
            <a:r>
              <a:rPr lang="pt-BR" sz="2500" b="1" dirty="0" smtClean="0">
                <a:solidFill>
                  <a:srgbClr val="A63121"/>
                </a:solidFill>
                <a:effectLst>
                  <a:outerShdw blurRad="38100" dist="38100" dir="2700000" algn="tl">
                    <a:srgbClr val="000000">
                      <a:alpha val="43137"/>
                    </a:srgbClr>
                  </a:outerShdw>
                </a:effectLst>
                <a:latin typeface="Times New Roman"/>
              </a:rPr>
              <a:t>com os </a:t>
            </a:r>
            <a:br>
              <a:rPr lang="pt-BR" sz="2500" b="1" dirty="0" smtClean="0">
                <a:solidFill>
                  <a:srgbClr val="A63121"/>
                </a:solidFill>
                <a:effectLst>
                  <a:outerShdw blurRad="38100" dist="38100" dir="2700000" algn="tl">
                    <a:srgbClr val="000000">
                      <a:alpha val="43137"/>
                    </a:srgbClr>
                  </a:outerShdw>
                </a:effectLst>
                <a:latin typeface="Times New Roman"/>
              </a:rPr>
            </a:br>
            <a:r>
              <a:rPr lang="pt-BR" sz="2500" b="1" dirty="0" smtClean="0">
                <a:solidFill>
                  <a:srgbClr val="A63121"/>
                </a:solidFill>
                <a:effectLst>
                  <a:outerShdw blurRad="38100" dist="38100" dir="2700000" algn="tl">
                    <a:srgbClr val="000000">
                      <a:alpha val="43137"/>
                    </a:srgbClr>
                  </a:outerShdw>
                </a:effectLst>
                <a:latin typeface="Times New Roman"/>
              </a:rPr>
              <a:t>teus Pensamentos!</a:t>
            </a:r>
            <a:endParaRPr lang="pt-BR" sz="2500" b="1" i="0" dirty="0">
              <a:solidFill>
                <a:srgbClr val="A63121"/>
              </a:solidFill>
              <a:effectLst>
                <a:outerShdw blurRad="38100" dist="38100" dir="2700000" algn="tl">
                  <a:srgbClr val="000000">
                    <a:alpha val="43137"/>
                  </a:srgbClr>
                </a:outerShdw>
              </a:effectLst>
              <a:latin typeface="Times New Roman"/>
            </a:endParaRPr>
          </a:p>
        </p:txBody>
      </p:sp>
    </p:spTree>
    <p:extLst>
      <p:ext uri="{BB962C8B-B14F-4D97-AF65-F5344CB8AC3E}">
        <p14:creationId xmlns:p14="http://schemas.microsoft.com/office/powerpoint/2010/main" val="25605589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1919536" y="1124744"/>
            <a:ext cx="8856984" cy="3888432"/>
          </a:xfrm>
          <a:prstGeom prst="rect">
            <a:avLst/>
          </a:prstGeom>
        </p:spPr>
        <p:txBody>
          <a:bodyPr>
            <a:norm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algn="ctr">
              <a:lnSpc>
                <a:spcPct val="170000"/>
              </a:lnSpc>
              <a:spcBef>
                <a:spcPts val="0"/>
              </a:spcBef>
            </a:pPr>
            <a:r>
              <a:rPr lang="pt-BR" sz="5500" b="1" dirty="0" smtClean="0">
                <a:solidFill>
                  <a:schemeClr val="accent5">
                    <a:lumMod val="75000"/>
                  </a:schemeClr>
                </a:solidFill>
                <a:effectLst>
                  <a:outerShdw blurRad="38100" dist="38100" dir="2700000" algn="tl">
                    <a:srgbClr val="000000">
                      <a:alpha val="43137"/>
                    </a:srgbClr>
                  </a:outerShdw>
                </a:effectLst>
                <a:latin typeface="Times New Roman"/>
              </a:rPr>
              <a:t>Até breve e PENSA BEM!</a:t>
            </a:r>
            <a:endParaRPr lang="pt-BR" sz="5500" b="1" dirty="0">
              <a:solidFill>
                <a:schemeClr val="accent5">
                  <a:lumMod val="75000"/>
                </a:schemeClr>
              </a:solidFill>
              <a:effectLst>
                <a:outerShdw blurRad="38100" dist="38100" dir="2700000" algn="tl">
                  <a:srgbClr val="000000">
                    <a:alpha val="43137"/>
                  </a:srgbClr>
                </a:outerShdw>
              </a:effectLst>
              <a:latin typeface="Times New Roman"/>
            </a:endParaRPr>
          </a:p>
        </p:txBody>
      </p:sp>
      <p:pic>
        <p:nvPicPr>
          <p:cNvPr id="12291" name="Picture 3" descr="C:\Documents and Settings\Mónica Rusga\Definições locais\Temporary Internet Files\Content.IE5\Z0UJYO8N\MM900043731[1].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087888" y="2762250"/>
            <a:ext cx="2088887" cy="2682974"/>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C:\Programas\Microsoft Office\MEDIA\CAGCAT10\j0234687.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0" y="17554"/>
            <a:ext cx="2088887" cy="12306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50106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TS103896101">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ChildrenFriends_16x9_TP103896100" id="{8204181A-35BB-4ED1-A404-8ABCF1D68DC3}" vid="{5AED7CEB-E55C-4A16-855B-BA84C54D7C7B}"/>
    </a:ext>
  </a:extLst>
</a:theme>
</file>

<file path=ppt/theme/theme2.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452B0B18-31EB-4632-96D3-A3C51D2A0C8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TS103896101</Template>
  <TotalTime>0</TotalTime>
  <Words>572</Words>
  <Application>Microsoft Office PowerPoint</Application>
  <PresentationFormat>Personalizar</PresentationFormat>
  <Paragraphs>77</Paragraphs>
  <Slides>16</Slides>
  <Notes>15</Notes>
  <HiddenSlides>0</HiddenSlides>
  <MMClips>0</MMClips>
  <ScaleCrop>false</ScaleCrop>
  <HeadingPairs>
    <vt:vector size="4" baseType="variant">
      <vt:variant>
        <vt:lpstr>Tema</vt:lpstr>
      </vt:variant>
      <vt:variant>
        <vt:i4>1</vt:i4>
      </vt:variant>
      <vt:variant>
        <vt:lpstr>Títulos de slides</vt:lpstr>
      </vt:variant>
      <vt:variant>
        <vt:i4>16</vt:i4>
      </vt:variant>
    </vt:vector>
  </HeadingPairs>
  <TitlesOfParts>
    <vt:vector size="17" baseType="lpstr">
      <vt:lpstr>TS103896101</vt:lpstr>
      <vt:lpstr> MOINHO DE VENTO</vt:lpstr>
      <vt:lpstr>Constrói um moinho de vento</vt:lpstr>
      <vt:lpstr>Apresentação do PowerPoint</vt:lpstr>
      <vt:lpstr>Como Fazer…</vt:lpstr>
      <vt:lpstr>   O que Acontece…</vt:lpstr>
      <vt:lpstr>SABIAS QUE…</vt:lpstr>
      <vt:lpstr>A  ATMOSFERA , O AR…</vt:lpstr>
      <vt:lpstr>E o que tem o   Racionalismo Cristão a ver com tudo isto?</vt:lpstr>
      <vt:lpstr>A Importância do Pensamento!</vt:lpstr>
      <vt:lpstr>Apresentação do PowerPoint</vt:lpstr>
      <vt:lpstr>Apresentação do PowerPoint</vt:lpstr>
      <vt:lpstr>Já em dia de vendaval, o Moinho de Vento pode ser movido muito rapidamente ou até ser parcial ou totalmente destruído, tal como os maus pensamentos que vão criam um clima pesado onde as  pessoas se zangam, desentendem, ficam tristes e até mesmo doentes.</vt:lpstr>
      <vt:lpstr>Apresentação do PowerPoint</vt:lpstr>
      <vt:lpstr>Apresentação do PowerPoint</vt:lpstr>
      <vt:lpstr>Tem muito cuidado  com os  teus Pensamentos!</vt:lpstr>
      <vt:lpstr>Apresentação do PowerPoint</vt:lpstr>
    </vt:vector>
  </TitlesOfParts>
  <Manager/>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2013-06-09T09:00:29Z</dcterms:created>
  <dcterms:modified xsi:type="dcterms:W3CDTF">2013-06-09T18:48:09Z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TC038961019991</vt:lpwstr>
  </property>
</Properties>
</file>